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8AD"/>
    <a:srgbClr val="66FFFF"/>
    <a:srgbClr val="CC0000"/>
    <a:srgbClr val="17D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48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Swallows 	Term: </a:t>
            </a:r>
            <a:r>
              <a:rPr lang="en-GB" sz="1400" b="1" dirty="0">
                <a:latin typeface="Twinkl Cursive Looped" panose="02000000000000000000" pitchFamily="2" charset="0"/>
              </a:rPr>
              <a:t>3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8245" y="2257981"/>
            <a:ext cx="2410149" cy="2140742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Tin Forest by Helen Ward and Wayne Anderson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Pied Piper by Michael Morpurgo and Emma Chichester-Clark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1272" y="2942783"/>
            <a:ext cx="2232248" cy="148096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MFL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 are learning to speak Spanish using the language angels curriculum. This term we are looking at animals and fruits.</a:t>
            </a:r>
            <a:endParaRPr lang="en-GB" sz="10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948239"/>
            <a:ext cx="2045552" cy="669241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Swimming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18356" y="3796221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Egyptian death mask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reading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Thursday. Children will have spelling books to practice at home.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Rockstars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(playing on Studio games will put them on the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leaderboard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and allow them to earn certificates)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Stannard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understand how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 and fossils are formed and the different types of rocks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17991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Dreams and goals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Aspirations, how to achieve goals and understanding the emotions that go with this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Jesus’ miracles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Is there another explanation for this?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2139556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Multiplication and division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Length and perimeter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01273" y="1081607"/>
            <a:ext cx="2232248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History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Ancient Egypt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know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who the Ancient Egyptians were, to learn about their beliefs, lifestyle and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worklife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3140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 What we will be covering this term.</a:t>
            </a:r>
          </a:p>
        </p:txBody>
      </p:sp>
      <p:pic>
        <p:nvPicPr>
          <p:cNvPr id="19" name="Picture 18" descr="A picture containing text, building, plaque&#10;&#10;Description automatically generate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179" y="2286296"/>
            <a:ext cx="612645" cy="724626"/>
          </a:xfrm>
          <a:prstGeom prst="rect">
            <a:avLst/>
          </a:prstGeom>
        </p:spPr>
      </p:pic>
      <p:pic>
        <p:nvPicPr>
          <p:cNvPr id="20" name="Picture 19" descr="A picture containing calendar&#10;&#10;Description automatically generate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936" y="2320610"/>
            <a:ext cx="701103" cy="69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</TotalTime>
  <Words>297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45</cp:revision>
  <cp:lastPrinted>2019-09-05T16:23:28Z</cp:lastPrinted>
  <dcterms:created xsi:type="dcterms:W3CDTF">2019-09-02T17:02:43Z</dcterms:created>
  <dcterms:modified xsi:type="dcterms:W3CDTF">2024-02-19T13:14:16Z</dcterms:modified>
</cp:coreProperties>
</file>