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FF"/>
    <a:srgbClr val="CC0000"/>
    <a:srgbClr val="17D9A6"/>
    <a:srgbClr val="E808A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68" y="4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20/09/2025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917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20/09/2025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580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20/09/2025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94421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20/09/2025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35664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20/09/2025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63730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20/09/2025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757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20/09/2025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48385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20/09/2025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3805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20/09/2025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914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20/09/2025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73475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20/09/2025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5096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B9D59C-5399-42F9-B0B3-3E5646C127BB}" type="datetimeFigureOut">
              <a:rPr lang="en-GB" smtClean="0"/>
              <a:t>20/09/2025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582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116632"/>
            <a:ext cx="9906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Twinkl Cursive Looped" panose="02000000000000000000" pitchFamily="2" charset="0"/>
              </a:rPr>
              <a:t>Kingfisher Class	Term: 1	       What we will be covering this term.                             Year Group: 6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396716" y="470358"/>
            <a:ext cx="46805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>
                <a:latin typeface="Twinkl Cursive Looped" panose="02000000000000000000" pitchFamily="2" charset="0"/>
              </a:rPr>
              <a:t>Whitchurch Primary School</a:t>
            </a:r>
          </a:p>
          <a:p>
            <a:pPr algn="ctr"/>
            <a:r>
              <a:rPr lang="en-GB" b="1" u="sng" dirty="0">
                <a:latin typeface="Twinkl Cursive Looped" panose="02000000000000000000" pitchFamily="2" charset="0"/>
              </a:rPr>
              <a:t>Achieving Our Best Together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332820" y="2276872"/>
            <a:ext cx="3240360" cy="151216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Term 1</a:t>
            </a:r>
          </a:p>
          <a:p>
            <a:pPr algn="ctr"/>
            <a:r>
              <a:rPr lang="en-GB" sz="2000" dirty="0">
                <a:solidFill>
                  <a:schemeClr val="tx1"/>
                </a:solidFill>
                <a:latin typeface="Twinkl Cursive Looped" panose="02000000000000000000" pitchFamily="2" charset="0"/>
              </a:rPr>
              <a:t>2025-26</a:t>
            </a:r>
          </a:p>
        </p:txBody>
      </p:sp>
      <p:sp>
        <p:nvSpPr>
          <p:cNvPr id="8" name="Rectangle 7"/>
          <p:cNvSpPr/>
          <p:nvPr/>
        </p:nvSpPr>
        <p:spPr>
          <a:xfrm>
            <a:off x="423172" y="1070353"/>
            <a:ext cx="1397480" cy="2010147"/>
          </a:xfrm>
          <a:prstGeom prst="rect">
            <a:avLst/>
          </a:prstGeom>
          <a:solidFill>
            <a:schemeClr val="bg1"/>
          </a:solidFill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endParaRPr lang="en-GB" b="1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b="1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English</a:t>
            </a: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Twinkl Cursive Looped" panose="02000000000000000000" pitchFamily="2" charset="0"/>
              </a:rPr>
              <a:t>The Alchemist’s Letter</a:t>
            </a:r>
          </a:p>
          <a:p>
            <a:pPr algn="ctr"/>
            <a:endParaRPr lang="en-GB" sz="16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Twinkl Cursive Looped" panose="02000000000000000000" pitchFamily="2" charset="0"/>
              </a:rPr>
              <a:t>The Invention of Hugo </a:t>
            </a:r>
            <a:r>
              <a:rPr lang="en-GB" sz="1600" dirty="0" err="1">
                <a:solidFill>
                  <a:schemeClr val="tx1"/>
                </a:solidFill>
                <a:latin typeface="Twinkl Cursive Looped" panose="02000000000000000000" pitchFamily="2" charset="0"/>
              </a:rPr>
              <a:t>Cabret</a:t>
            </a:r>
            <a:endParaRPr lang="en-GB" sz="16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endParaRPr lang="en-GB" sz="1200" b="1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endParaRPr lang="en-GB" sz="1200" b="1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endParaRPr lang="en-GB" sz="1200" i="1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80456" y="1116689"/>
            <a:ext cx="2376264" cy="1011924"/>
          </a:xfrm>
          <a:prstGeom prst="rect">
            <a:avLst/>
          </a:prstGeom>
          <a:solidFill>
            <a:schemeClr val="bg1"/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Computing</a:t>
            </a:r>
          </a:p>
          <a:p>
            <a:pPr algn="ctr"/>
            <a:endParaRPr lang="en-GB" sz="1200" b="1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Making a game with a variable </a:t>
            </a:r>
          </a:p>
        </p:txBody>
      </p:sp>
      <p:sp>
        <p:nvSpPr>
          <p:cNvPr id="10" name="Rectangle 9"/>
          <p:cNvSpPr/>
          <p:nvPr/>
        </p:nvSpPr>
        <p:spPr>
          <a:xfrm>
            <a:off x="4664968" y="1162031"/>
            <a:ext cx="2045552" cy="970825"/>
          </a:xfrm>
          <a:prstGeom prst="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P.E.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Co-ordination – ball skills 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Agility – reaction/response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Swimming 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656856" y="3886917"/>
            <a:ext cx="2390928" cy="964429"/>
          </a:xfrm>
          <a:prstGeom prst="rect">
            <a:avLst/>
          </a:prstGeom>
          <a:solidFill>
            <a:schemeClr val="bg1"/>
          </a:solidFill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Art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Looking at the work of print artists such as Julie Perrot and recreating our own versions with a space theme.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00472" y="4949223"/>
            <a:ext cx="9433048" cy="1792144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Shown above is what your child will be learning throughout the term. 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Below is some information that may be useful. 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We would like children to read at home as often as possible during the week, we aim for 5 times a week. Reading records are checked on a Thursday morning. Every child needs to record each time they read as this helps us to track progress. Books can be changed when needed. 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PE is taught on Wednesdays this term, please wear P.E  kits to school on this day.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Homework is given out on a Thursday afternoon and is collected the following Thursday. 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Any questions please ask Mrs Oldfield or Mrs </a:t>
            </a:r>
            <a:r>
              <a:rPr lang="en-GB" sz="1200" dirty="0" err="1">
                <a:solidFill>
                  <a:schemeClr val="tx1"/>
                </a:solidFill>
                <a:latin typeface="Twinkl Cursive Looped" panose="02000000000000000000" pitchFamily="2" charset="0"/>
              </a:rPr>
              <a:t>Beringer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! We are here to help.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18247" y="3573853"/>
            <a:ext cx="3017088" cy="1223299"/>
          </a:xfrm>
          <a:prstGeom prst="rect">
            <a:avLst/>
          </a:prstGeom>
          <a:solidFill>
            <a:schemeClr val="bg1"/>
          </a:solidFill>
          <a:ln w="571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b="1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Science</a:t>
            </a:r>
          </a:p>
          <a:p>
            <a:r>
              <a:rPr lang="en-GB" sz="12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Living things and their habitats</a:t>
            </a:r>
          </a:p>
          <a:p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-Organisms</a:t>
            </a:r>
          </a:p>
          <a:p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-Classify animals, plants and organisms</a:t>
            </a:r>
          </a:p>
          <a:p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-Microorganisms</a:t>
            </a:r>
          </a:p>
          <a:p>
            <a:endParaRPr lang="en-GB" sz="1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257256" y="455186"/>
            <a:ext cx="2376264" cy="1107681"/>
          </a:xfrm>
          <a:prstGeom prst="rect">
            <a:avLst/>
          </a:prstGeom>
          <a:solidFill>
            <a:schemeClr val="bg1"/>
          </a:solidFill>
          <a:ln w="57150">
            <a:solidFill>
              <a:srgbClr val="E808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PSHE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Being in my world</a:t>
            </a:r>
          </a:p>
          <a:p>
            <a:pPr algn="ctr"/>
            <a:r>
              <a:rPr lang="en-GB" sz="1400" b="1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RE 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Islam: how do Muslims show commitment to God?</a:t>
            </a:r>
          </a:p>
        </p:txBody>
      </p:sp>
      <p:sp>
        <p:nvSpPr>
          <p:cNvPr id="15" name="Rectangle 14"/>
          <p:cNvSpPr/>
          <p:nvPr/>
        </p:nvSpPr>
        <p:spPr>
          <a:xfrm>
            <a:off x="6897216" y="1700662"/>
            <a:ext cx="2736304" cy="1708685"/>
          </a:xfrm>
          <a:prstGeom prst="rect">
            <a:avLst/>
          </a:prstGeom>
          <a:solidFill>
            <a:schemeClr val="bg1"/>
          </a:solidFill>
          <a:ln w="57150">
            <a:solidFill>
              <a:srgbClr val="17D9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Maths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-Place value – naming, comparing, ordering and rounding numbers within 10,000,000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-Four operations – addition, subtraction, multiplication ad division.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6768150" y="3567638"/>
            <a:ext cx="2923000" cy="1229514"/>
          </a:xfrm>
          <a:prstGeom prst="rect">
            <a:avLst/>
          </a:prstGeom>
          <a:solidFill>
            <a:schemeClr val="bg1"/>
          </a:solidFill>
          <a:ln w="57150">
            <a:solidFill>
              <a:srgbClr val="66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History</a:t>
            </a:r>
          </a:p>
          <a:p>
            <a:pPr algn="ctr"/>
            <a:r>
              <a:rPr lang="en-GB" sz="2000" dirty="0">
                <a:solidFill>
                  <a:schemeClr val="tx1"/>
                </a:solidFill>
                <a:latin typeface="Twinkl Cursive Looped" panose="02000000000000000000" pitchFamily="2" charset="0"/>
              </a:rPr>
              <a:t>World War 2</a:t>
            </a:r>
          </a:p>
        </p:txBody>
      </p:sp>
    </p:spTree>
    <p:extLst>
      <p:ext uri="{BB962C8B-B14F-4D97-AF65-F5344CB8AC3E}">
        <p14:creationId xmlns:p14="http://schemas.microsoft.com/office/powerpoint/2010/main" val="10141054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1100</TotalTime>
  <Words>276</Words>
  <Application>Microsoft Office PowerPoint</Application>
  <PresentationFormat>A4 Paper (210x297 mm)</PresentationFormat>
  <Paragraphs>43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Twinkl Cursive Looped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Abigail Fudge</dc:creator>
  <cp:lastModifiedBy>Emma Oldfield</cp:lastModifiedBy>
  <cp:revision>34</cp:revision>
  <cp:lastPrinted>2021-09-06T13:03:15Z</cp:lastPrinted>
  <dcterms:created xsi:type="dcterms:W3CDTF">2019-09-02T17:02:43Z</dcterms:created>
  <dcterms:modified xsi:type="dcterms:W3CDTF">2025-09-20T10:15:04Z</dcterms:modified>
</cp:coreProperties>
</file>