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632"/>
            <a:ext cx="990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Twinkl" panose="02000000000000000000" pitchFamily="2" charset="0"/>
              </a:rPr>
              <a:t>Year Group: Puffins 			Term: 2			What we will be covering this term</a:t>
            </a:r>
            <a:r>
              <a:rPr lang="en-GB" sz="1400" dirty="0" smtClean="0">
                <a:latin typeface="Twinkl Precursive" pitchFamily="2" charset="0"/>
              </a:rPr>
              <a:t>.</a:t>
            </a:r>
            <a:endParaRPr lang="en-GB" sz="1400" dirty="0">
              <a:latin typeface="Twinkl Precursive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0752" y="48596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err="1" smtClean="0">
                <a:latin typeface="Twinkl" panose="02000000000000000000" pitchFamily="2" charset="0"/>
              </a:rPr>
              <a:t>Whitchurch</a:t>
            </a:r>
            <a:r>
              <a:rPr lang="en-GB" b="1" u="sng" dirty="0" smtClean="0">
                <a:latin typeface="Twinkl" panose="02000000000000000000" pitchFamily="2" charset="0"/>
              </a:rPr>
              <a:t> Primary School</a:t>
            </a:r>
          </a:p>
          <a:p>
            <a:pPr algn="ctr"/>
            <a:r>
              <a:rPr lang="en-GB" b="1" u="sng" dirty="0" smtClean="0">
                <a:latin typeface="Twinkl" panose="02000000000000000000" pitchFamily="2" charset="0"/>
              </a:rPr>
              <a:t>Achieving Our Best Together</a:t>
            </a:r>
            <a:endParaRPr lang="en-GB" b="1" u="sng" dirty="0">
              <a:latin typeface="Twinkl" panose="020000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Term 2</a:t>
            </a:r>
            <a:endParaRPr lang="en-GB" sz="24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809129"/>
            <a:ext cx="1800200" cy="1355304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English</a:t>
            </a: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Fiction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: </a:t>
            </a:r>
            <a:r>
              <a:rPr lang="en-GB" sz="11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Pig the Pug by Aaron </a:t>
            </a:r>
            <a:r>
              <a:rPr lang="en-GB" sz="1100" b="1" dirty="0" err="1" smtClean="0">
                <a:solidFill>
                  <a:schemeClr val="tx1"/>
                </a:solidFill>
                <a:latin typeface="Twinkl" panose="02000000000000000000" pitchFamily="2" charset="0"/>
              </a:rPr>
              <a:t>Blabey</a:t>
            </a:r>
            <a:endParaRPr lang="en-GB" sz="1100" b="1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1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Fiction: Polar Express by Chris Van </a:t>
            </a:r>
            <a:r>
              <a:rPr lang="en-GB" sz="1100" b="1" dirty="0" err="1" smtClean="0">
                <a:solidFill>
                  <a:schemeClr val="tx1"/>
                </a:solidFill>
                <a:latin typeface="Twinkl" panose="02000000000000000000" pitchFamily="2" charset="0"/>
              </a:rPr>
              <a:t>Allsburg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688" y="1162031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Computing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Learning about IT and the world around us. 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64968" y="1132296"/>
            <a:ext cx="2045552" cy="926278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Precursive" pitchFamily="2" charset="0"/>
              </a:rPr>
              <a:t>P.E</a:t>
            </a:r>
          </a:p>
          <a:p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Dynamic Balance to Agility</a:t>
            </a:r>
          </a:p>
          <a:p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Jumping and Landing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4754" y="3287258"/>
            <a:ext cx="2880414" cy="979174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Geography  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Compass points, map skills and field work study in forest school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Below is some information that may be useful.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We would like children to read at home as often as possible during the week, we aim for 5 times a week. Reading records can be used at home. Please record in your child’s reading record every time they read as this helps us to track progress. </a:t>
            </a: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Homework folders &amp; spelling books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need to be in the children’s bags every </a:t>
            </a: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Thursday.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Puffins P.E will be on </a:t>
            </a: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Tuesday AND Wednesday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. Children need to come into school </a:t>
            </a: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wearing the correct P.E kit.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Spelling </a:t>
            </a:r>
            <a:r>
              <a:rPr lang="en-GB" sz="1200">
                <a:solidFill>
                  <a:schemeClr val="tx1"/>
                </a:solidFill>
                <a:latin typeface="Twinkl" panose="02000000000000000000" pitchFamily="2" charset="0"/>
              </a:rPr>
              <a:t>lists </a:t>
            </a:r>
            <a:r>
              <a:rPr lang="en-GB" sz="1200" smtClean="0">
                <a:solidFill>
                  <a:schemeClr val="tx1"/>
                </a:solidFill>
                <a:latin typeface="Twinkl" panose="02000000000000000000" pitchFamily="2" charset="0"/>
              </a:rPr>
              <a:t>have been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this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term (Also posted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on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the website on our class page) with details of each weekly test.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Any questions please ask Miss Fudge. Thanks.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  <a:sym typeface="Wingdings" panose="05000000000000000000" pitchFamily="2" charset="2"/>
              </a:rPr>
              <a:t>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49287" y="2986515"/>
            <a:ext cx="3017088" cy="145059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Science</a:t>
            </a:r>
            <a:endParaRPr lang="en-GB" sz="1200" b="1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Animals including humans</a:t>
            </a:r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-healthy eating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-healthy eating experiment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-hygiene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-hygiene experiment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Precursive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97216" y="809129"/>
            <a:ext cx="2736304" cy="620160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Bullying, gender diversity and celebrating differences 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97216" y="1562867"/>
            <a:ext cx="2736304" cy="1290070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Maths</a:t>
            </a: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" panose="02000000000000000000" pitchFamily="2" charset="0"/>
              </a:rPr>
              <a:t>Addition and subtraction</a:t>
            </a:r>
          </a:p>
          <a:p>
            <a:pPr algn="ctr"/>
            <a:endParaRPr lang="en-GB" sz="1200" u="sng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Geometry: 2D shapes, 3D shapes, patterns, edges, corners and vertices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6418" y="2396208"/>
            <a:ext cx="3195480" cy="1979536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DT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Sewing (creating our own Christmas tree decoration)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 Learning a variation of stitch patterns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 How to attach two pieces of material together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 How to attach buttons and ribbon to material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1250</TotalTime>
  <Words>284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Twinkl</vt:lpstr>
      <vt:lpstr>Twinkl Precursive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28</cp:revision>
  <cp:lastPrinted>2022-11-03T08:03:51Z</cp:lastPrinted>
  <dcterms:created xsi:type="dcterms:W3CDTF">2019-09-02T17:02:43Z</dcterms:created>
  <dcterms:modified xsi:type="dcterms:W3CDTF">2023-11-03T17:33:56Z</dcterms:modified>
</cp:coreProperties>
</file>