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30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6004" y="106179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Twinkl Cursive Looped" panose="02000000000000000000" pitchFamily="2" charset="0"/>
              </a:rPr>
              <a:t>Year Group</a:t>
            </a:r>
            <a:r>
              <a:rPr lang="en-GB" sz="1400" smtClean="0">
                <a:latin typeface="Twinkl Cursive Looped" panose="02000000000000000000" pitchFamily="2" charset="0"/>
              </a:rPr>
              <a:t>: </a:t>
            </a:r>
            <a:r>
              <a:rPr lang="en-GB" sz="1400" smtClean="0">
                <a:latin typeface="Twinkl Cursive Looped" panose="02000000000000000000" pitchFamily="2" charset="0"/>
              </a:rPr>
              <a:t>Swallows</a:t>
            </a:r>
            <a:r>
              <a:rPr lang="en-GB" sz="1400" dirty="0" smtClean="0">
                <a:latin typeface="Twinkl Cursive Looped" panose="02000000000000000000" pitchFamily="2" charset="0"/>
              </a:rPr>
              <a:t>	Term: 1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What we will be covering this term.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0752" y="485964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1512168"/>
          </a:xfrm>
          <a:prstGeom prst="round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Prehistoric Britain</a:t>
            </a:r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512024"/>
            <a:ext cx="1800200" cy="1652409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r>
              <a:rPr lang="en-GB" sz="1200" u="sng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Starbird</a:t>
            </a:r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by Sharon King Chai</a:t>
            </a:r>
          </a:p>
          <a:p>
            <a:pPr algn="ctr"/>
            <a:endParaRPr lang="en-GB" sz="1200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Leon and the place between by Angela </a:t>
            </a:r>
            <a:r>
              <a:rPr lang="en-GB" sz="1200" u="sng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McAlistair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688" y="1162031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Let your spirit fly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listen with attention to detail and recall sounds with increasing aural memory.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4968" y="1412776"/>
            <a:ext cx="2045552" cy="720080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Coordination and balance.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30224" y="3943696"/>
            <a:ext cx="2045552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Sketching human faces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read at home as often as possible during the week, we aim for 5 times a week. Reading records can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used at home. Please record in your child’s reading record every time they read as this helps us to track progress.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Thursday. Children will have spelling books to practice at home.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practicing their times tables, this can be using Times Tables </a:t>
            </a:r>
            <a:r>
              <a:rPr lang="en-GB" sz="1200" dirty="0" err="1">
                <a:solidFill>
                  <a:schemeClr val="tx1"/>
                </a:solidFill>
                <a:latin typeface="Twinkl Cursive Looped" panose="02000000000000000000" pitchFamily="2" charset="0"/>
              </a:rPr>
              <a:t>R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ockstars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or another method.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Miss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Stannard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49287" y="2986515"/>
            <a:ext cx="3017088" cy="145059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Animals including Humans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understand the bones in the skeleton and their jobs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7256" y="809129"/>
            <a:ext cx="2376264" cy="548622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Being me in my world.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97216" y="1562867"/>
            <a:ext cx="2736304" cy="1324256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History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Prehistoric Britain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Use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dates and vocabulary to express chronological narrative, a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sk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about the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past and compare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different periods of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time.</a:t>
            </a:r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9287" y="2302156"/>
            <a:ext cx="3195480" cy="2123696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Place value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: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counting, rounding and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ordering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number.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Addition and </a:t>
            </a:r>
            <a:r>
              <a:rPr lang="en-GB" sz="1200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subtraction with and without exchange 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260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31</cp:revision>
  <cp:lastPrinted>2019-09-05T16:23:28Z</cp:lastPrinted>
  <dcterms:created xsi:type="dcterms:W3CDTF">2019-09-02T17:02:43Z</dcterms:created>
  <dcterms:modified xsi:type="dcterms:W3CDTF">2023-10-17T07:22:24Z</dcterms:modified>
</cp:coreProperties>
</file>