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99FF"/>
    <a:srgbClr val="17D9A6"/>
    <a:srgbClr val="E808AD"/>
    <a:srgbClr val="66FFFF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253" y="67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Swans	Term: </a:t>
            </a:r>
            <a:r>
              <a:rPr lang="en-GB" sz="1400" b="1" dirty="0">
                <a:latin typeface="Twinkl Cursive Looped" panose="02000000000000000000" pitchFamily="2" charset="0"/>
              </a:rPr>
              <a:t>5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1272" y="3573016"/>
            <a:ext cx="2232248" cy="670386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MFL </a:t>
            </a:r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– Spanish</a:t>
            </a: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 know how…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492707"/>
            <a:ext cx="2045552" cy="1052576"/>
          </a:xfrm>
          <a:prstGeom prst="rect">
            <a:avLst/>
          </a:prstGeom>
          <a:solidFill>
            <a:schemeClr val="bg1"/>
          </a:solidFill>
          <a:ln w="57150">
            <a:solidFill>
              <a:srgbClr val="FF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Swimming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03633" y="3617176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Art</a:t>
            </a:r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Plants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350324"/>
            <a:ext cx="9433048" cy="239104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Homework (Reading comprehension and spelling practice)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given out and due every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Spelling tests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also on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practising their times 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Rock Stars.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(10 minute Garage challenge is set every week on a Monday)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Hunt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695015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Forces and Magnets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learn about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forces that effect movement and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58358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Relationships.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341857"/>
          </a:xfrm>
          <a:prstGeom prst="rect">
            <a:avLst/>
          </a:prstGeom>
          <a:solidFill>
            <a:schemeClr val="bg1"/>
          </a:solidFill>
          <a:ln w="571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Hinduism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472" y="2276872"/>
            <a:ext cx="2376956" cy="1944216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Fractions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Money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Continuing times tables practise 3s and 4s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401273" y="1081607"/>
            <a:ext cx="2232248" cy="1627313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History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Ancient Greece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lvl="0"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lvl="0"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Learning and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discovering how mountains, volcanoes and earthquakes are formed and effect their surroundings..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29658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 smtClean="0">
                <a:latin typeface="Twinkl Cursive Looped" panose="02000000000000000000" pitchFamily="2" charset="0"/>
              </a:rPr>
              <a:t>What </a:t>
            </a:r>
            <a:r>
              <a:rPr lang="en-GB" sz="1400" dirty="0">
                <a:latin typeface="Twinkl Cursive Looped" panose="02000000000000000000" pitchFamily="2" charset="0"/>
              </a:rPr>
              <a:t>we will be covering this term.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401272" y="2780928"/>
            <a:ext cx="2232248" cy="670386"/>
          </a:xfrm>
          <a:prstGeom prst="rect">
            <a:avLst/>
          </a:prstGeom>
          <a:solidFill>
            <a:schemeClr val="bg1"/>
          </a:solidFill>
          <a:ln w="57150">
            <a:solidFill>
              <a:srgbClr val="17D9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Music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Bringing us together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78130" y="2276872"/>
            <a:ext cx="2418886" cy="1944216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Cinderella of the Nile by Beverley Naidoo.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How to live forever by Colin Thompson.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6" name="Picture 6" descr="Cinderella of the Nile: One Story, Many Voices Series : Naidoo, Beverley,  Vafaeian, Marjan: Amazon.co.uk: Book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8744" y="2276872"/>
            <a:ext cx="639401" cy="77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ow to Live Forever : Thompson, Colin: Amazon.co.uk: Book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952" y="2276872"/>
            <a:ext cx="559572" cy="772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2355</TotalTime>
  <Words>248</Words>
  <Application>Microsoft Office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Lauren Hunt</cp:lastModifiedBy>
  <cp:revision>49</cp:revision>
  <cp:lastPrinted>2019-09-05T16:23:28Z</cp:lastPrinted>
  <dcterms:created xsi:type="dcterms:W3CDTF">2019-09-02T17:02:43Z</dcterms:created>
  <dcterms:modified xsi:type="dcterms:W3CDTF">2024-02-19T13:36:54Z</dcterms:modified>
</cp:coreProperties>
</file>