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FF"/>
    <a:srgbClr val="17D9A6"/>
    <a:srgbClr val="E808AD"/>
    <a:srgbClr val="66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2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Swans	Term: </a:t>
            </a:r>
            <a:r>
              <a:rPr lang="en-GB" sz="1400" b="1" dirty="0" smtClean="0">
                <a:latin typeface="Twinkl Cursive Looped" panose="02000000000000000000" pitchFamily="2" charset="0"/>
              </a:rPr>
              <a:t>4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6867" y="2286296"/>
            <a:ext cx="2410149" cy="19681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Last Garden by Rachel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Ip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Cloud Tea Monkeys by Mal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Peet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1272" y="3573016"/>
            <a:ext cx="2232248" cy="670386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MFL </a:t>
            </a:r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– Spanish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Instruments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492707"/>
            <a:ext cx="2045552" cy="1052576"/>
          </a:xfrm>
          <a:prstGeom prst="rect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Swimming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03633" y="3617176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DT</a:t>
            </a:r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Photo frames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350324"/>
            <a:ext cx="9433048" cy="239104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Homework (Reading comprehension and spelling practice)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given out and due every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Spelling tests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also on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practising their times 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Rock Stars.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(10 minute Garage challenge is set every week on a Monday)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Hunt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695015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Forces and Magnets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learn about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forces that effect movement and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58358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Healthy Me.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341857"/>
          </a:xfrm>
          <a:prstGeom prst="rect">
            <a:avLst/>
          </a:prstGeom>
          <a:solidFill>
            <a:schemeClr val="bg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Christianity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472" y="2286296"/>
            <a:ext cx="2376956" cy="1968148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Fractions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Mass and Capacity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Continuing times tables practise 3s and 4s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01273" y="1081607"/>
            <a:ext cx="2232248" cy="1627313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Geography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Mountains, volcanoes and Earthquakes.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lvl="0"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lvl="0"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Learning and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discovering how mountains, volcanoes and earthquakes are formed and effect their surroundings..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29658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</a:rPr>
              <a:t>What </a:t>
            </a:r>
            <a:r>
              <a:rPr lang="en-GB" sz="1400" dirty="0">
                <a:latin typeface="Twinkl Cursive Looped" panose="02000000000000000000" pitchFamily="2" charset="0"/>
              </a:rPr>
              <a:t>we will be covering this term.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401272" y="2780928"/>
            <a:ext cx="2232248" cy="670386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Music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Dragon Song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86867" y="2286296"/>
            <a:ext cx="2410149" cy="19681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Last Garden by Rachel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Ip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Cloud Tea Monkeys by Mal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Peet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" name="Picture 2" descr="The Last Garden: Amazon.co.uk: Ip, Rachel, Bray, Anneli: 9781444946352:  Book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02" r="31772" b="10452"/>
          <a:stretch/>
        </p:blipFill>
        <p:spPr bwMode="auto">
          <a:xfrm>
            <a:off x="2720752" y="2306818"/>
            <a:ext cx="648072" cy="83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oud Tea Monkeys : Peet, Mal, Graham, Elspeth, Wijngaard, Juan:  Amazon.co.uk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944" y="2326040"/>
            <a:ext cx="648072" cy="78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2341</TotalTime>
  <Words>263</Words>
  <Application>Microsoft Office PowerPoint</Application>
  <PresentationFormat>A4 Paper (210x297 mm)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Lauren Hunt</cp:lastModifiedBy>
  <cp:revision>47</cp:revision>
  <cp:lastPrinted>2019-09-05T16:23:28Z</cp:lastPrinted>
  <dcterms:created xsi:type="dcterms:W3CDTF">2019-09-02T17:02:43Z</dcterms:created>
  <dcterms:modified xsi:type="dcterms:W3CDTF">2024-02-19T13:23:06Z</dcterms:modified>
</cp:coreProperties>
</file>