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08AD"/>
    <a:srgbClr val="66FFFF"/>
    <a:srgbClr val="CC0000"/>
    <a:srgbClr val="17D9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48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4028" y="437250"/>
            <a:ext cx="2744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winkl Cursive Looped" panose="02000000000000000000" pitchFamily="2" charset="0"/>
              </a:rPr>
              <a:t>Year Group: </a:t>
            </a:r>
            <a:r>
              <a:rPr lang="en-GB" sz="1400" b="1" dirty="0" smtClean="0">
                <a:latin typeface="Twinkl Cursive Looped" panose="02000000000000000000" pitchFamily="2" charset="0"/>
              </a:rPr>
              <a:t>Swallows </a:t>
            </a:r>
            <a:r>
              <a:rPr lang="en-GB" sz="1400" b="1" dirty="0" smtClean="0">
                <a:latin typeface="Twinkl Cursive Looped" panose="02000000000000000000" pitchFamily="2" charset="0"/>
              </a:rPr>
              <a:t>	Term: 2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				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4728" y="24373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86867" y="2286296"/>
            <a:ext cx="2410149" cy="2140742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First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rawing by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Mordicai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Gerstein.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Tin Forest by Helen Ward.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401272" y="2942783"/>
            <a:ext cx="2232248" cy="1480967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Music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Glockenspiel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xploring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and developing playing skills through the glockenspiel or if you have previous knowledge, the recorder.</a:t>
            </a:r>
            <a:endParaRPr lang="en-GB" sz="10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11703" y="2948239"/>
            <a:ext cx="2045552" cy="669241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Dynamic and static balance with agility.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218356" y="3796221"/>
            <a:ext cx="2052957" cy="6262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DT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Light up signs.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4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5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read at home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often as possible during the week, we aim for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5 times a week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used to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your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child’s reading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in and out of school.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every time they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read,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this helps us to track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progress and reward the children. 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weekly and spelling tests will be every Thursday. Children will have spelling books to practice at home. </a:t>
            </a:r>
          </a:p>
          <a:p>
            <a:pPr algn="ctr"/>
            <a:endParaRPr lang="en-GB" sz="7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practising their times tables using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Rockstars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(playing on Studio games will put them on the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leaderboard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and allow them to earn certificates)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6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</a:t>
            </a:r>
            <a:r>
              <a:rPr lang="en-GB" sz="14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Miss </a:t>
            </a:r>
            <a:r>
              <a:rPr lang="en-GB" sz="14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Stannard</a:t>
            </a:r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2117" y="437250"/>
            <a:ext cx="2385310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Light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understand how and why light is used, where it comes from and the effect it has.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4421" y="1058358"/>
            <a:ext cx="2392218" cy="1073907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Dreams and goals.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Healthy me.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03633" y="1072468"/>
            <a:ext cx="2053622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Christianity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Has Christmas lost it’s true meaning?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Is religion the most important influence and inspiration in everyone’s life?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472" y="2286296"/>
            <a:ext cx="2376956" cy="2139556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Addition and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subtraction with and without exchange.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Multiplication and division.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Continuing times tables practise 2s and 5s.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The First Drawing : Gerstein, Mordicai: Amazon.co.uk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015" y="2276872"/>
            <a:ext cx="615229" cy="79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omo celebrating time to read: The Tin Forest by Helen Ward illustrated by  Wayne Anders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558" y="2300453"/>
            <a:ext cx="720081" cy="804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7401273" y="1081607"/>
            <a:ext cx="2232248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Geography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Villages and Cities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know some of the main UK cities and understand why settlements are in certain places.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131310" y="116632"/>
            <a:ext cx="31406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Twinkl Cursive Looped" panose="02000000000000000000" pitchFamily="2" charset="0"/>
              </a:rPr>
              <a:t> What we will be covering this term.</a:t>
            </a: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316</Words>
  <Application>Microsoft Office PowerPoint</Application>
  <PresentationFormat>A4 Paper (210x297 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Windows User</cp:lastModifiedBy>
  <cp:revision>41</cp:revision>
  <cp:lastPrinted>2019-09-05T16:23:28Z</cp:lastPrinted>
  <dcterms:created xsi:type="dcterms:W3CDTF">2019-09-02T17:02:43Z</dcterms:created>
  <dcterms:modified xsi:type="dcterms:W3CDTF">2023-10-13T07:20:35Z</dcterms:modified>
</cp:coreProperties>
</file>