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CC0000"/>
    <a:srgbClr val="17D9A6"/>
    <a:srgbClr val="E80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296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332820" y="2270768"/>
            <a:ext cx="3240360" cy="1512168"/>
          </a:xfrm>
          <a:prstGeom prst="round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Twinkl Precursive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0472" y="512024"/>
            <a:ext cx="1800200" cy="1312780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  <a:latin typeface="Twinkl" panose="02000000000000000000" pitchFamily="2" charset="0"/>
              </a:rPr>
              <a:t>English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The Lost Happy Endings by Carol Ann Duffy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The Selfish Giant by Oscar Wilde</a:t>
            </a:r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64968" y="1412776"/>
            <a:ext cx="2045552" cy="720080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P.E</a:t>
            </a:r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GYM +</a:t>
            </a:r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Co-ordination and agility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34180" y="3956241"/>
            <a:ext cx="1382816" cy="432048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DT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Lighthouses	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549049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Below is some information that may be useful.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We would like children to read at home as often as possible during the week, we aim for 5 times a week. Reading records can be used at home. Please record in your child’s reading record every time they read as this helps us to track progress.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Spelling lists will be given out weekly and spelling tests will be every Friday.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Please ensure your child is practicing their times tables, this can be using Times Tables </a:t>
            </a:r>
            <a:r>
              <a:rPr lang="en-GB" sz="1200" dirty="0" err="1">
                <a:solidFill>
                  <a:schemeClr val="tx1"/>
                </a:solidFill>
                <a:latin typeface="Twinkl" panose="02000000000000000000" pitchFamily="2" charset="0"/>
              </a:rPr>
              <a:t>Rockstars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 or another method. TTRS logins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are the same as previous years.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Any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questions,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please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ask Mrs Champion.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4536" y="587261"/>
            <a:ext cx="2831508" cy="2769731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Science – Animals including humans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tx1"/>
                </a:solidFill>
                <a:latin typeface="Twinkl" panose="02000000000000000000" pitchFamily="2" charset="0"/>
              </a:rPr>
              <a:t>What are the names of different animal diets?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tx1"/>
                </a:solidFill>
                <a:latin typeface="Twinkl" panose="02000000000000000000" pitchFamily="2" charset="0"/>
              </a:rPr>
              <a:t>What are the different food groups?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tx1"/>
                </a:solidFill>
                <a:latin typeface="Twinkl" panose="02000000000000000000" pitchFamily="2" charset="0"/>
              </a:rPr>
              <a:t>How nutritional are different food groups?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tx1"/>
                </a:solidFill>
                <a:latin typeface="Twinkl" panose="02000000000000000000" pitchFamily="2" charset="0"/>
              </a:rPr>
              <a:t>What are the names and roles of bones in the body?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tx1"/>
                </a:solidFill>
                <a:latin typeface="Twinkl" panose="02000000000000000000" pitchFamily="2" charset="0"/>
              </a:rPr>
              <a:t>How do bones help us move?</a:t>
            </a:r>
            <a:endParaRPr lang="en-GB" sz="14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726306" y="551868"/>
            <a:ext cx="1922876" cy="708785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RE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How far would a Sikh go for his/her religion?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177583" y="1196752"/>
            <a:ext cx="2341806" cy="608017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Maths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 </a:t>
            </a:r>
            <a:endParaRPr lang="en-GB" sz="1200" u="sng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Place value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Addition and Subtraction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87141" y="1914962"/>
            <a:ext cx="3064177" cy="2535778"/>
          </a:xfrm>
          <a:prstGeom prst="rect">
            <a:avLst/>
          </a:prstGeom>
          <a:solidFill>
            <a:schemeClr val="bg1"/>
          </a:solidFill>
          <a:ln w="5715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solidFill>
                  <a:schemeClr val="tx1"/>
                </a:solidFill>
                <a:latin typeface="Twinkl" panose="02000000000000000000" pitchFamily="2" charset="0"/>
              </a:rPr>
              <a:t>Geography : Slums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" panose="02000000000000000000" pitchFamily="2" charset="0"/>
              </a:rPr>
              <a:t>1. What is a slum?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" panose="02000000000000000000" pitchFamily="2" charset="0"/>
              </a:rPr>
              <a:t>2. Why do slums develop?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" panose="02000000000000000000" pitchFamily="2" charset="0"/>
              </a:rPr>
              <a:t>3. What is life like in a slum?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" panose="02000000000000000000" pitchFamily="2" charset="0"/>
              </a:rPr>
              <a:t>4. How can we use 4-figure grid references to locate features of slums?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" panose="02000000000000000000" pitchFamily="2" charset="0"/>
              </a:rPr>
              <a:t>5. What challenges do people face living in a slum?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" panose="02000000000000000000" pitchFamily="2" charset="0"/>
              </a:rPr>
              <a:t>6. How can life in slums be improved? </a:t>
            </a:r>
            <a:endParaRPr lang="en-GB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36004" y="106179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Twinkl" panose="02000000000000000000" pitchFamily="2" charset="0"/>
              </a:rPr>
              <a:t>Year Group: Kestrels       	Term: 1	</a:t>
            </a:r>
            <a:r>
              <a:rPr lang="en-GB" sz="1400" dirty="0">
                <a:latin typeface="Twinkl" panose="02000000000000000000" pitchFamily="2" charset="0"/>
              </a:rPr>
              <a:t> </a:t>
            </a:r>
            <a:r>
              <a:rPr lang="en-GB" sz="1400" dirty="0" smtClean="0">
                <a:latin typeface="Twinkl" panose="02000000000000000000" pitchFamily="2" charset="0"/>
              </a:rPr>
              <a:t>            What we will be covering this term.</a:t>
            </a:r>
            <a:endParaRPr lang="en-GB" sz="1400" dirty="0">
              <a:latin typeface="Twinkl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14320" y="2376258"/>
            <a:ext cx="30773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168012" y="600227"/>
            <a:ext cx="2352939" cy="452509"/>
          </a:xfrm>
          <a:prstGeom prst="rect">
            <a:avLst/>
          </a:prstGeom>
          <a:solidFill>
            <a:schemeClr val="bg1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Computing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Systems and searching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049767" y="3943696"/>
            <a:ext cx="1382816" cy="432048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MFL</a:t>
            </a:r>
            <a:endParaRPr lang="en-GB" sz="1200" b="1" u="sng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   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The Date	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262959" y="4014030"/>
            <a:ext cx="2014661" cy="436710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PSHE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Being me in my world	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046154" y="3483673"/>
            <a:ext cx="2448272" cy="432048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Music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Pompeii - Bastille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324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Twinkl</vt:lpstr>
      <vt:lpstr>Twinkl Cursive Looped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Abigail Champion</cp:lastModifiedBy>
  <cp:revision>44</cp:revision>
  <cp:lastPrinted>2019-09-05T16:23:28Z</cp:lastPrinted>
  <dcterms:created xsi:type="dcterms:W3CDTF">2019-09-02T17:02:43Z</dcterms:created>
  <dcterms:modified xsi:type="dcterms:W3CDTF">2024-09-02T15:09:41Z</dcterms:modified>
</cp:coreProperties>
</file>