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08AD"/>
    <a:srgbClr val="66FFFF"/>
    <a:srgbClr val="CC0000"/>
    <a:srgbClr val="17D9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248" y="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1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4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6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7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83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94028" y="437250"/>
            <a:ext cx="27446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Twinkl Cursive Looped" panose="02000000000000000000" pitchFamily="2" charset="0"/>
              </a:rPr>
              <a:t>Year Group: Swallows 	Term</a:t>
            </a:r>
            <a:r>
              <a:rPr lang="en-GB" sz="1400" b="1" smtClean="0">
                <a:latin typeface="Twinkl Cursive Looped" panose="02000000000000000000" pitchFamily="2" charset="0"/>
              </a:rPr>
              <a:t>: 4</a:t>
            </a:r>
            <a:r>
              <a:rPr lang="en-GB" sz="1400" dirty="0" smtClean="0">
                <a:latin typeface="Twinkl Cursive Looped" panose="02000000000000000000" pitchFamily="2" charset="0"/>
              </a:rPr>
              <a:t>	</a:t>
            </a:r>
            <a:r>
              <a:rPr lang="en-GB" sz="1400" dirty="0">
                <a:latin typeface="Twinkl Cursive Looped" panose="02000000000000000000" pitchFamily="2" charset="0"/>
              </a:rPr>
              <a:t> </a:t>
            </a:r>
            <a:r>
              <a:rPr lang="en-GB" sz="1400" dirty="0" smtClean="0">
                <a:latin typeface="Twinkl Cursive Looped" panose="02000000000000000000" pitchFamily="2" charset="0"/>
              </a:rPr>
              <a:t>            				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04728" y="243736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err="1" smtClean="0">
                <a:latin typeface="Twinkl Cursive Looped" panose="02000000000000000000" pitchFamily="2" charset="0"/>
              </a:rPr>
              <a:t>Whitchurch</a:t>
            </a:r>
            <a:r>
              <a:rPr lang="en-GB" sz="2000" b="1" u="sng" dirty="0" smtClean="0">
                <a:latin typeface="Twinkl Cursive Looped" panose="02000000000000000000" pitchFamily="2" charset="0"/>
              </a:rPr>
              <a:t> Primary School</a:t>
            </a:r>
          </a:p>
          <a:p>
            <a:pPr algn="ctr"/>
            <a:r>
              <a:rPr lang="en-GB" sz="2000" b="1" u="sng" dirty="0" smtClean="0">
                <a:latin typeface="Twinkl Cursive Looped" panose="02000000000000000000" pitchFamily="2" charset="0"/>
              </a:rPr>
              <a:t>Achieving Our Best Together</a:t>
            </a:r>
            <a:endParaRPr lang="en-GB" sz="2000" b="1" u="sng" dirty="0">
              <a:latin typeface="Twinkl Cursive Looped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86867" y="2286296"/>
            <a:ext cx="2410149" cy="2140742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English</a:t>
            </a:r>
          </a:p>
          <a:p>
            <a:pPr algn="ctr"/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The Last Garden by Rachel </a:t>
            </a:r>
            <a:r>
              <a:rPr lang="en-GB" sz="1200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Ip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Cloud tea monkeys by Mal </a:t>
            </a:r>
            <a:r>
              <a:rPr lang="en-GB" sz="1200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Peet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7401272" y="2942783"/>
            <a:ext cx="2232248" cy="1480967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MFL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We are learning to speak Spanish using the language angels curriculum. This term we are looking at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instruments</a:t>
            </a:r>
            <a:endParaRPr lang="en-GB" sz="10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11703" y="2948239"/>
            <a:ext cx="2045552" cy="669241"/>
          </a:xfrm>
          <a:prstGeom prst="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P.E.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Orienteering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218356" y="3796221"/>
            <a:ext cx="2052957" cy="626225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DT</a:t>
            </a:r>
          </a:p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Photoframes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0472" y="4536504"/>
            <a:ext cx="9433048" cy="2204864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Shown above is what your child will be doing throughout the term.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Below is some information that may be useful. </a:t>
            </a:r>
            <a:endParaRPr lang="en-GB" sz="14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5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would like children to </a:t>
            </a:r>
            <a:r>
              <a:rPr lang="en-GB" sz="12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read at home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as often as possible during the week, we aim for </a:t>
            </a:r>
            <a:r>
              <a:rPr lang="en-GB" sz="12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5 times a week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Reading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records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are used to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record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your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child’s reading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in and out of school.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record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every time they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read,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as this helps us to track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progress and reward the children. </a:t>
            </a:r>
          </a:p>
          <a:p>
            <a:pPr algn="ctr"/>
            <a:endParaRPr lang="en-GB" sz="9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Spelling lists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will be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given out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weekly and spelling tests will be every Thursday. Children will have spelling books to practice at home. </a:t>
            </a:r>
          </a:p>
          <a:p>
            <a:pPr algn="ctr"/>
            <a:endParaRPr lang="en-GB" sz="7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ensure your child is practising their times tables using 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Times Tables </a:t>
            </a:r>
            <a:r>
              <a:rPr lang="en-GB" sz="1200" b="1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Rockstars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(playing on Studio games will put them on the </a:t>
            </a:r>
            <a:r>
              <a:rPr lang="en-GB" sz="1200" b="1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leaderboard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and allow them to earn certificates)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6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Any </a:t>
            </a:r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questions please ask </a:t>
            </a:r>
            <a:r>
              <a:rPr lang="en-GB" sz="14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Miss </a:t>
            </a:r>
            <a:r>
              <a:rPr lang="en-GB" sz="1400" b="1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Stannard</a:t>
            </a:r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endParaRPr lang="en-GB" sz="14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2117" y="437250"/>
            <a:ext cx="2385310" cy="1736588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Science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Forces and Magnets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identify forces, investigate and friction and investigate </a:t>
            </a:r>
            <a:r>
              <a:rPr lang="en-GB" sz="120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magnetic materials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694421" y="1017991"/>
            <a:ext cx="2392218" cy="1073907"/>
          </a:xfrm>
          <a:prstGeom prst="rect">
            <a:avLst/>
          </a:prstGeom>
          <a:solidFill>
            <a:schemeClr val="bg1"/>
          </a:solidFill>
          <a:ln w="57150">
            <a:solidFill>
              <a:srgbClr val="E808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PSHE</a:t>
            </a:r>
          </a:p>
          <a:p>
            <a:pPr algn="ctr"/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Healthy me.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Being and keeping safe and healthy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03633" y="1072468"/>
            <a:ext cx="2053622" cy="1736588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</a:t>
            </a:r>
            <a:endParaRPr lang="en-GB" sz="14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Christianity</a:t>
            </a: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Easter forgiveness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What is ‘good’ about Good Friday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00472" y="2286296"/>
            <a:ext cx="2376956" cy="2139556"/>
          </a:xfrm>
          <a:prstGeom prst="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Maths</a:t>
            </a:r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Comparing and ordering fractions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Looking at mass and measuring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401273" y="1081607"/>
            <a:ext cx="2232248" cy="1736588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Geography</a:t>
            </a:r>
            <a:endParaRPr lang="en-GB" sz="14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Mountains, volcanoes and earthquakes</a:t>
            </a: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know what the earth is made of, how volcanoes are formed and what happens when they erupt.</a:t>
            </a:r>
          </a:p>
        </p:txBody>
      </p:sp>
      <p:sp>
        <p:nvSpPr>
          <p:cNvPr id="3" name="Rectangle 2"/>
          <p:cNvSpPr/>
          <p:nvPr/>
        </p:nvSpPr>
        <p:spPr>
          <a:xfrm>
            <a:off x="131310" y="116632"/>
            <a:ext cx="31406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latin typeface="Twinkl Cursive Looped" panose="02000000000000000000" pitchFamily="2" charset="0"/>
              </a:rPr>
              <a:t> What we will be covering this term.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2448" y="2315483"/>
            <a:ext cx="676473" cy="859095"/>
          </a:xfrm>
          <a:prstGeom prst="rect">
            <a:avLst/>
          </a:prstGeom>
        </p:spPr>
      </p:pic>
      <p:pic>
        <p:nvPicPr>
          <p:cNvPr id="18" name="Picture 17" descr="Text&#10;&#10;Description automatically generated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676" y="2344478"/>
            <a:ext cx="71501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105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961</TotalTime>
  <Words>287</Words>
  <Application>Microsoft Office PowerPoint</Application>
  <PresentationFormat>A4 Paper (210x297 mm)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Fudge</dc:creator>
  <cp:lastModifiedBy>Windows User</cp:lastModifiedBy>
  <cp:revision>45</cp:revision>
  <cp:lastPrinted>2019-09-05T16:23:28Z</cp:lastPrinted>
  <dcterms:created xsi:type="dcterms:W3CDTF">2019-09-02T17:02:43Z</dcterms:created>
  <dcterms:modified xsi:type="dcterms:W3CDTF">2024-02-19T13:18:29Z</dcterms:modified>
</cp:coreProperties>
</file>