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CC0000"/>
    <a:srgbClr val="17D9A6"/>
    <a:srgbClr val="E808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248" y="6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1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580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44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14/10/2023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6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14/10/2023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373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14/10/2023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57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14/10/2023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83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14/10/2023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8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14/10/2023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91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347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096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9D59C-5399-42F9-B0B3-3E5646C127BB}" type="datetimeFigureOut">
              <a:rPr lang="en-GB" smtClean="0"/>
              <a:t>14/10/2023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8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36004" y="106179"/>
            <a:ext cx="990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Twinkl" panose="02000000000000000000" pitchFamily="2" charset="0"/>
              </a:rPr>
              <a:t>Year Group: Kites	Term: 1	</a:t>
            </a:r>
            <a:r>
              <a:rPr lang="en-GB" sz="1400" dirty="0">
                <a:latin typeface="Twinkl" panose="02000000000000000000" pitchFamily="2" charset="0"/>
              </a:rPr>
              <a:t> </a:t>
            </a:r>
            <a:r>
              <a:rPr lang="en-GB" sz="1400" dirty="0" smtClean="0">
                <a:latin typeface="Twinkl" panose="02000000000000000000" pitchFamily="2" charset="0"/>
              </a:rPr>
              <a:t>            What we will be covering this term.</a:t>
            </a:r>
            <a:endParaRPr lang="en-GB" sz="1400" dirty="0">
              <a:latin typeface="Twinkl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20752" y="485964"/>
            <a:ext cx="468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err="1" smtClean="0">
                <a:latin typeface="Twinkl" panose="02000000000000000000" pitchFamily="2" charset="0"/>
              </a:rPr>
              <a:t>Whitchurch</a:t>
            </a:r>
            <a:r>
              <a:rPr lang="en-GB" sz="2000" b="1" u="sng" dirty="0" smtClean="0">
                <a:latin typeface="Twinkl" panose="02000000000000000000" pitchFamily="2" charset="0"/>
              </a:rPr>
              <a:t> Primary School</a:t>
            </a:r>
          </a:p>
          <a:p>
            <a:pPr algn="ctr"/>
            <a:r>
              <a:rPr lang="en-GB" sz="2000" b="1" u="sng" dirty="0" smtClean="0">
                <a:latin typeface="Twinkl" panose="02000000000000000000" pitchFamily="2" charset="0"/>
              </a:rPr>
              <a:t>Achieving Our Best Together</a:t>
            </a:r>
            <a:endParaRPr lang="en-GB" sz="2000" b="1" u="sng" dirty="0">
              <a:latin typeface="Twinkl" panose="02000000000000000000" pitchFamily="2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332820" y="2276872"/>
            <a:ext cx="3240360" cy="1512168"/>
          </a:xfrm>
          <a:prstGeom prst="roundRect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latin typeface="Twinkl" panose="02000000000000000000" pitchFamily="2" charset="0"/>
              </a:rPr>
              <a:t>The Romans</a:t>
            </a:r>
            <a:endParaRPr lang="en-GB" sz="32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0472" y="512024"/>
            <a:ext cx="1800200" cy="1652409"/>
          </a:xfrm>
          <a:prstGeom prst="rect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English</a:t>
            </a:r>
          </a:p>
          <a:p>
            <a:pPr algn="ctr"/>
            <a:r>
              <a:rPr lang="en-GB" sz="1200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The Lion and the Unicorn by Shirley Hughes</a:t>
            </a:r>
            <a:endParaRPr lang="en-GB" sz="1200" dirty="0" smtClean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44688" y="1162031"/>
            <a:ext cx="2376264" cy="1011924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Music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Let your spirit fly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To listen with attention to detail and recall sounds with increasing aural memory.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64968" y="1412776"/>
            <a:ext cx="2045552" cy="720080"/>
          </a:xfrm>
          <a:prstGeom prst="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Precursive" pitchFamily="2" charset="0"/>
              </a:rPr>
              <a:t>P.E.</a:t>
            </a:r>
            <a:endParaRPr lang="en-GB" sz="1200" dirty="0" smtClean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Coordination and balance.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930224" y="3943696"/>
            <a:ext cx="2045552" cy="432048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Art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Sketching</a:t>
            </a:r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0472" y="4536504"/>
            <a:ext cx="9433048" cy="2204864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Shown above is what your child will be doing throughout the term.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Below is some information that may be useful. </a:t>
            </a:r>
            <a:endParaRPr lang="en-GB" sz="1200" dirty="0" smtClean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We would like children to read at home as often as possible during the week, we aim for 5 times a week. Reading records can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be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used at home. Please record in your child’s reading record every time they read as this helps us to track progress. </a:t>
            </a:r>
            <a:endParaRPr lang="en-GB" sz="1200" dirty="0" smtClean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Spelling lists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will be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given out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weekly and spelling tests will be every Friday. Children will have spelling books to practice at </a:t>
            </a:r>
            <a:r>
              <a:rPr lang="en-GB" sz="1200" smtClean="0">
                <a:solidFill>
                  <a:schemeClr val="tx1"/>
                </a:solidFill>
                <a:latin typeface="Twinkl" panose="02000000000000000000" pitchFamily="2" charset="0"/>
              </a:rPr>
              <a:t>home. </a:t>
            </a:r>
            <a:endParaRPr lang="en-GB" sz="1200" dirty="0" smtClean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Please ensure your child is practicing their times tables, this can be using Times Tables </a:t>
            </a:r>
            <a:r>
              <a:rPr lang="en-GB" sz="1200" dirty="0" err="1">
                <a:solidFill>
                  <a:schemeClr val="tx1"/>
                </a:solidFill>
                <a:latin typeface="Twinkl" panose="02000000000000000000" pitchFamily="2" charset="0"/>
              </a:rPr>
              <a:t>R</a:t>
            </a:r>
            <a:r>
              <a:rPr lang="en-GB" sz="1200" dirty="0" err="1" smtClean="0">
                <a:solidFill>
                  <a:schemeClr val="tx1"/>
                </a:solidFill>
                <a:latin typeface="Twinkl" panose="02000000000000000000" pitchFamily="2" charset="0"/>
              </a:rPr>
              <a:t>ockstars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 or another method. TTRS logins can be found inside reading records.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endParaRPr lang="en-GB" sz="1200" dirty="0" smtClean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Any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questions please ask Miss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Azeem.</a:t>
            </a:r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649287" y="2986515"/>
            <a:ext cx="3017088" cy="1450597"/>
          </a:xfrm>
          <a:prstGeom prst="rect">
            <a:avLst/>
          </a:prstGeom>
          <a:solidFill>
            <a:schemeClr val="bg1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Science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Animals including Humans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To identify how sounds are made, find pitch and volume and recognise vibrations from sounds travel through medium to the ear.</a:t>
            </a:r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257256" y="809129"/>
            <a:ext cx="2376264" cy="548622"/>
          </a:xfrm>
          <a:prstGeom prst="rect">
            <a:avLst/>
          </a:prstGeom>
          <a:solidFill>
            <a:schemeClr val="bg1"/>
          </a:solidFill>
          <a:ln w="57150">
            <a:solidFill>
              <a:srgbClr val="E808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PSHE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Being me in my world.</a:t>
            </a:r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97216" y="1562867"/>
            <a:ext cx="2736304" cy="1324256"/>
          </a:xfrm>
          <a:prstGeom prst="rect">
            <a:avLst/>
          </a:prstGeom>
          <a:solidFill>
            <a:schemeClr val="bg1"/>
          </a:solidFill>
          <a:ln w="57150">
            <a:solidFill>
              <a:srgbClr val="17D9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  <a:latin typeface="Twinkl" panose="02000000000000000000" pitchFamily="2" charset="0"/>
              </a:rPr>
              <a:t>History</a:t>
            </a:r>
          </a:p>
          <a:p>
            <a:pPr algn="ctr"/>
            <a:r>
              <a:rPr lang="en-GB" sz="1200" smtClean="0">
                <a:solidFill>
                  <a:schemeClr val="tx1"/>
                </a:solidFill>
                <a:latin typeface="Twinkl" panose="02000000000000000000" pitchFamily="2" charset="0"/>
              </a:rPr>
              <a:t>Use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dates and vocabulary to express chronological narrative, a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sk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questions about the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past and compare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different periods of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time.</a:t>
            </a:r>
            <a:endParaRPr lang="en-GB" sz="1200" u="sng" dirty="0">
              <a:solidFill>
                <a:schemeClr val="tx1"/>
              </a:solidFill>
              <a:latin typeface="Twinkl Precursive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9287" y="2302156"/>
            <a:ext cx="3195480" cy="2123696"/>
          </a:xfrm>
          <a:prstGeom prst="rect">
            <a:avLst/>
          </a:prstGeom>
          <a:solidFill>
            <a:schemeClr val="bg1"/>
          </a:solidFill>
          <a:ln w="5715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u="sng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b="1" u="sng" dirty="0">
                <a:solidFill>
                  <a:schemeClr val="tx1"/>
                </a:solidFill>
                <a:latin typeface="Twinkl" panose="02000000000000000000" pitchFamily="2" charset="0"/>
              </a:rPr>
              <a:t>Maths</a:t>
            </a:r>
          </a:p>
          <a:p>
            <a:pPr algn="ctr"/>
            <a:r>
              <a:rPr lang="en-GB" sz="1200" u="sng" dirty="0">
                <a:solidFill>
                  <a:schemeClr val="tx1"/>
                </a:solidFill>
                <a:latin typeface="Twinkl" panose="02000000000000000000" pitchFamily="2" charset="0"/>
              </a:rPr>
              <a:t>Place value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: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counting, rounding and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ordering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number.</a:t>
            </a:r>
          </a:p>
          <a:p>
            <a:pPr algn="ctr"/>
            <a:endParaRPr lang="en-GB" sz="1200" u="sng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u="sng" dirty="0">
                <a:solidFill>
                  <a:schemeClr val="tx1"/>
                </a:solidFill>
                <a:latin typeface="Twinkl" panose="02000000000000000000" pitchFamily="2" charset="0"/>
              </a:rPr>
              <a:t>Addition and </a:t>
            </a:r>
            <a:r>
              <a:rPr lang="en-GB" sz="1200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subtraction </a:t>
            </a:r>
          </a:p>
          <a:p>
            <a:pPr algn="ctr"/>
            <a:r>
              <a:rPr lang="en-GB" sz="1200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multiplication </a:t>
            </a:r>
            <a:endParaRPr lang="en-GB" sz="1200" u="sng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 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105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</TotalTime>
  <Words>270</Words>
  <Application>Microsoft Office PowerPoint</Application>
  <PresentationFormat>A4 Paper (210x297 mm)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Twinkl</vt:lpstr>
      <vt:lpstr>Twinkl Precursive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Abigail Fudge</dc:creator>
  <cp:lastModifiedBy>Aliya Azeem</cp:lastModifiedBy>
  <cp:revision>29</cp:revision>
  <cp:lastPrinted>2019-09-05T16:23:28Z</cp:lastPrinted>
  <dcterms:created xsi:type="dcterms:W3CDTF">2019-09-02T17:02:43Z</dcterms:created>
  <dcterms:modified xsi:type="dcterms:W3CDTF">2023-10-14T11:33:29Z</dcterms:modified>
</cp:coreProperties>
</file>