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1EC3572-8A19-46FC-90E2-826FA6C56A94}" v="5" dt="2021-07-11T15:38:04.58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8" d="100"/>
          <a:sy n="88" d="100"/>
        </p:scale>
        <p:origin x="451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k Plummer" userId="bfb25bddb8cb8708" providerId="LiveId" clId="{41EC3572-8A19-46FC-90E2-826FA6C56A94}"/>
    <pc:docChg chg="custSel modSld">
      <pc:chgData name="Mark Plummer" userId="bfb25bddb8cb8708" providerId="LiveId" clId="{41EC3572-8A19-46FC-90E2-826FA6C56A94}" dt="2021-07-11T15:38:46.104" v="1058" actId="20577"/>
      <pc:docMkLst>
        <pc:docMk/>
      </pc:docMkLst>
      <pc:sldChg chg="addSp delSp modSp mod">
        <pc:chgData name="Mark Plummer" userId="bfb25bddb8cb8708" providerId="LiveId" clId="{41EC3572-8A19-46FC-90E2-826FA6C56A94}" dt="2021-07-11T15:38:46.104" v="1058" actId="20577"/>
        <pc:sldMkLst>
          <pc:docMk/>
          <pc:sldMk cId="865260853" sldId="256"/>
        </pc:sldMkLst>
        <pc:spChg chg="mod">
          <ac:chgData name="Mark Plummer" userId="bfb25bddb8cb8708" providerId="LiveId" clId="{41EC3572-8A19-46FC-90E2-826FA6C56A94}" dt="2021-07-11T15:16:50.587" v="31" actId="122"/>
          <ac:spMkLst>
            <pc:docMk/>
            <pc:sldMk cId="865260853" sldId="256"/>
            <ac:spMk id="4" creationId="{CC8C85EA-D6CC-42D5-9404-F3E0D2A0B682}"/>
          </ac:spMkLst>
        </pc:spChg>
        <pc:spChg chg="del mod">
          <ac:chgData name="Mark Plummer" userId="bfb25bddb8cb8708" providerId="LiveId" clId="{41EC3572-8A19-46FC-90E2-826FA6C56A94}" dt="2021-07-11T15:17:16.740" v="32" actId="3680"/>
          <ac:spMkLst>
            <pc:docMk/>
            <pc:sldMk cId="865260853" sldId="256"/>
            <ac:spMk id="5" creationId="{AC3D2336-6CB4-4363-AAA8-6BA4727E509E}"/>
          </ac:spMkLst>
        </pc:spChg>
        <pc:graphicFrameChg chg="add mod ord modGraphic">
          <ac:chgData name="Mark Plummer" userId="bfb25bddb8cb8708" providerId="LiveId" clId="{41EC3572-8A19-46FC-90E2-826FA6C56A94}" dt="2021-07-11T15:38:46.104" v="1058" actId="20577"/>
          <ac:graphicFrameMkLst>
            <pc:docMk/>
            <pc:sldMk cId="865260853" sldId="256"/>
            <ac:graphicFrameMk id="6" creationId="{78CF04DF-CCB6-46A6-9115-88E03193C902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D34E96-3824-4A80-B0E1-F18C31612D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05BA75B-9E6A-4F68-9D2E-A9CA72E7420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EFA4D8-84E8-4D7C-9524-54B44448C2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48519-0EAB-4919-B7FB-6BBE6F437BB7}" type="datetimeFigureOut">
              <a:rPr lang="en-GB" smtClean="0"/>
              <a:t>12/10/2021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A3118E-8015-4190-848B-2F5935E166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F48931-D2C7-4CEA-A277-08AB5909C8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37991-94DC-4C54-A1FD-5BEA2B4D11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0471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3FB3F3-4791-48F5-9103-B64B77F898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AE107CF-6CDC-4EA5-BC78-FBF9B893F5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239DA0-00F2-4247-8387-2CAE5AAFF8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48519-0EAB-4919-B7FB-6BBE6F437BB7}" type="datetimeFigureOut">
              <a:rPr lang="en-GB" smtClean="0"/>
              <a:t>12/10/2021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77220E-CB43-481C-9133-DDB62D2C98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4EF398-5AF9-4452-ADBF-7D05F57DB2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37991-94DC-4C54-A1FD-5BEA2B4D11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48392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E92E919-4F17-4CAB-A547-F0743761430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1054A17-1765-401A-9B18-4D7BE5E74F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9D5A00-3232-44F1-B732-EECD79FF93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48519-0EAB-4919-B7FB-6BBE6F437BB7}" type="datetimeFigureOut">
              <a:rPr lang="en-GB" smtClean="0"/>
              <a:t>12/10/2021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E01415-F50F-4D78-8D07-89980F473B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CF0224-30EF-41F9-B975-91E818C7D9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37991-94DC-4C54-A1FD-5BEA2B4D11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15750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57E62B-541F-4204-94F6-501FABB819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D6CD77-20D5-44CE-993A-7FDE8DBA17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F06215-5573-4472-A756-B898AA913F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48519-0EAB-4919-B7FB-6BBE6F437BB7}" type="datetimeFigureOut">
              <a:rPr lang="en-GB" smtClean="0"/>
              <a:t>12/10/2021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E58718-7B8F-4CFE-BFC6-D4BBAD71DE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E7D05F-6CEB-4FC5-B812-D81589C64F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37991-94DC-4C54-A1FD-5BEA2B4D11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90198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B11F1B-1541-445F-95F4-BB254098E7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71BFB69-6C70-46B8-A033-6D063FA738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628125-A623-4195-88E8-FD01FFE79E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48519-0EAB-4919-B7FB-6BBE6F437BB7}" type="datetimeFigureOut">
              <a:rPr lang="en-GB" smtClean="0"/>
              <a:t>12/10/2021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62317C-43D9-4EC4-A273-B7E428522D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1C253A-224C-4029-A333-7A8D621352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37991-94DC-4C54-A1FD-5BEA2B4D11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77808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2F12DB-598D-4C8C-807F-84BF9DDCF5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6AFC42-5D98-4EF5-9FCC-DD32681AA37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2C7BE44-EBD0-4F23-B2E2-67612DB2D3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19F4F69-2976-48A2-9C8B-F506A35F2C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48519-0EAB-4919-B7FB-6BBE6F437BB7}" type="datetimeFigureOut">
              <a:rPr lang="en-GB" smtClean="0"/>
              <a:t>12/10/2021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16B4D02-4257-46D1-A156-CDE2ED1DA6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A6BBA0-1B1F-4BE0-8FFB-14641257CF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37991-94DC-4C54-A1FD-5BEA2B4D11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02376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8A03CA-9857-4619-A9CC-4F86269DF3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929CB6-2D4B-4F1F-ADBF-5291EBD969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3F4732-3645-44EF-994C-804347A446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D79B6CC-C838-4270-AE09-C081DC9BB98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E7A68D2-9D4F-4216-A768-4A699490DFF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2BFE088-0666-4312-9009-A614BBFE61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48519-0EAB-4919-B7FB-6BBE6F437BB7}" type="datetimeFigureOut">
              <a:rPr lang="en-GB" smtClean="0"/>
              <a:t>12/10/2021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3FCDBF9-6887-4538-B796-F1504AC45A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D0C4D06-B3CF-4266-8987-CF2F1F0AE3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37991-94DC-4C54-A1FD-5BEA2B4D11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13231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240D09-CB8B-4AC5-B8D6-5C091C0A0C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163F5F2-D8B7-44E7-A1EB-070D13CDE4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48519-0EAB-4919-B7FB-6BBE6F437BB7}" type="datetimeFigureOut">
              <a:rPr lang="en-GB" smtClean="0"/>
              <a:t>12/10/2021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37EFCD8-0E3E-4343-ACF4-A58021D629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A818792-92BC-447D-9236-1145CCEB47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37991-94DC-4C54-A1FD-5BEA2B4D11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04092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1C3BEB9-532C-4188-8BA8-126B3B94BB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48519-0EAB-4919-B7FB-6BBE6F437BB7}" type="datetimeFigureOut">
              <a:rPr lang="en-GB" smtClean="0"/>
              <a:t>12/10/2021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EA956F8-B26B-4A7F-93BB-E69A646CE2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49E1193-CC3A-4F37-8468-CC9EAA8FA5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37991-94DC-4C54-A1FD-5BEA2B4D11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26183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36C26F-9590-405A-982E-3EBC3CAD59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DF5850-D0C5-4E24-A3AF-4066F8507B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FE00213-978A-45FF-A260-0D3F9CF9FF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B82185-630F-4CBA-B3A6-2B9209992E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48519-0EAB-4919-B7FB-6BBE6F437BB7}" type="datetimeFigureOut">
              <a:rPr lang="en-GB" smtClean="0"/>
              <a:t>12/10/2021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B094D7-117F-44A7-95BC-7007BC592F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020203-36C6-478A-872E-EC9B11F3D5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37991-94DC-4C54-A1FD-5BEA2B4D11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00086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C562BF-7213-444C-8C60-897388687F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F63B873-5F58-4808-9011-6C38D36472E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C6B818A-587B-4BA4-8050-42E1F4FEF1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04A8619-2D53-4FC7-B961-6410558030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48519-0EAB-4919-B7FB-6BBE6F437BB7}" type="datetimeFigureOut">
              <a:rPr lang="en-GB" smtClean="0"/>
              <a:t>12/10/2021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D54FCAF-FCBB-4CF8-9D55-93B19DB50D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35DED6-0112-4C84-B011-BB9CFECAC0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37991-94DC-4C54-A1FD-5BEA2B4D11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51662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8896E13-D2E7-4CB8-A296-1410ECF362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B7700D-A6BC-4B20-96D7-16D368FF9E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34D5B6-522C-408E-B383-2DB0872B6C2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D48519-0EAB-4919-B7FB-6BBE6F437BB7}" type="datetimeFigureOut">
              <a:rPr lang="en-GB" smtClean="0"/>
              <a:t>12/10/2021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36ED95-C2C6-44BE-94A4-C78F462AE96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C1D55C-33E3-4CFD-ADB9-5D3BAB9F5CE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C37991-94DC-4C54-A1FD-5BEA2B4D11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74491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C8C85EA-D6CC-42D5-9404-F3E0D2A0B6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169817"/>
            <a:ext cx="10657115" cy="613955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/>
              <a:t>WHITCHURCH SCHOOL </a:t>
            </a:r>
            <a:r>
              <a:rPr lang="en-US" sz="3600" b="1" dirty="0" smtClean="0"/>
              <a:t>CATERING </a:t>
            </a:r>
            <a:br>
              <a:rPr lang="en-US" sz="3600" b="1" dirty="0" smtClean="0"/>
            </a:br>
            <a:r>
              <a:rPr lang="en-US" sz="3600" b="1" dirty="0" smtClean="0"/>
              <a:t>September 2021</a:t>
            </a:r>
            <a:endParaRPr lang="en-GB" sz="3600" b="1" dirty="0"/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78CF04DF-CCB6-46A6-9115-88E03193C90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60322303"/>
              </p:ext>
            </p:extLst>
          </p:nvPr>
        </p:nvGraphicFramePr>
        <p:xfrm>
          <a:off x="326570" y="887616"/>
          <a:ext cx="11495317" cy="603372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877178">
                  <a:extLst>
                    <a:ext uri="{9D8B030D-6E8A-4147-A177-3AD203B41FA5}">
                      <a16:colId xmlns:a16="http://schemas.microsoft.com/office/drawing/2014/main" val="1911277652"/>
                    </a:ext>
                  </a:extLst>
                </a:gridCol>
                <a:gridCol w="1923628">
                  <a:extLst>
                    <a:ext uri="{9D8B030D-6E8A-4147-A177-3AD203B41FA5}">
                      <a16:colId xmlns:a16="http://schemas.microsoft.com/office/drawing/2014/main" val="188269660"/>
                    </a:ext>
                  </a:extLst>
                </a:gridCol>
                <a:gridCol w="1949560">
                  <a:extLst>
                    <a:ext uri="{9D8B030D-6E8A-4147-A177-3AD203B41FA5}">
                      <a16:colId xmlns:a16="http://schemas.microsoft.com/office/drawing/2014/main" val="3254074016"/>
                    </a:ext>
                  </a:extLst>
                </a:gridCol>
                <a:gridCol w="1897695">
                  <a:extLst>
                    <a:ext uri="{9D8B030D-6E8A-4147-A177-3AD203B41FA5}">
                      <a16:colId xmlns:a16="http://schemas.microsoft.com/office/drawing/2014/main" val="791964736"/>
                    </a:ext>
                  </a:extLst>
                </a:gridCol>
                <a:gridCol w="1923628">
                  <a:extLst>
                    <a:ext uri="{9D8B030D-6E8A-4147-A177-3AD203B41FA5}">
                      <a16:colId xmlns:a16="http://schemas.microsoft.com/office/drawing/2014/main" val="3283707478"/>
                    </a:ext>
                  </a:extLst>
                </a:gridCol>
                <a:gridCol w="1923628">
                  <a:extLst>
                    <a:ext uri="{9D8B030D-6E8A-4147-A177-3AD203B41FA5}">
                      <a16:colId xmlns:a16="http://schemas.microsoft.com/office/drawing/2014/main" val="1175884639"/>
                    </a:ext>
                  </a:extLst>
                </a:gridCol>
              </a:tblGrid>
              <a:tr h="370420"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Dates   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Monday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Tuesday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Wednesday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Thursday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Friday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9045196"/>
                  </a:ext>
                </a:extLst>
              </a:tr>
              <a:tr h="2496854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Week 1</a:t>
                      </a:r>
                    </a:p>
                    <a:p>
                      <a:pPr algn="ctr"/>
                      <a:endParaRPr lang="en-US" sz="1600" b="1" dirty="0"/>
                    </a:p>
                    <a:p>
                      <a:pPr algn="ctr"/>
                      <a:r>
                        <a:rPr lang="en-US" sz="1600" dirty="0"/>
                        <a:t>06/09/2021</a:t>
                      </a:r>
                    </a:p>
                    <a:p>
                      <a:pPr algn="ctr"/>
                      <a:r>
                        <a:rPr lang="en-US" sz="1600" dirty="0"/>
                        <a:t>20/09/2021</a:t>
                      </a:r>
                    </a:p>
                    <a:p>
                      <a:pPr algn="ctr"/>
                      <a:r>
                        <a:rPr lang="en-US" sz="1600" dirty="0"/>
                        <a:t>04/10/2021</a:t>
                      </a:r>
                    </a:p>
                    <a:p>
                      <a:pPr algn="ctr"/>
                      <a:r>
                        <a:rPr lang="en-US" sz="1600" dirty="0"/>
                        <a:t>18/10/2021</a:t>
                      </a:r>
                    </a:p>
                    <a:p>
                      <a:pPr algn="ctr"/>
                      <a:r>
                        <a:rPr lang="en-US" sz="1600" dirty="0"/>
                        <a:t>08/11/2021</a:t>
                      </a:r>
                    </a:p>
                    <a:p>
                      <a:pPr algn="ctr"/>
                      <a:r>
                        <a:rPr lang="en-US" sz="1600" dirty="0"/>
                        <a:t>22/11/2021</a:t>
                      </a:r>
                    </a:p>
                    <a:p>
                      <a:pPr algn="ctr"/>
                      <a:r>
                        <a:rPr lang="en-US" sz="1600" dirty="0"/>
                        <a:t>06/12/2021</a:t>
                      </a:r>
                    </a:p>
                    <a:p>
                      <a:pPr algn="ctr"/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 smtClean="0"/>
                    </a:p>
                    <a:p>
                      <a:pPr algn="ctr"/>
                      <a:r>
                        <a:rPr lang="en-US" sz="1600" dirty="0" smtClean="0"/>
                        <a:t>Jacket </a:t>
                      </a:r>
                      <a:r>
                        <a:rPr lang="en-US" sz="1600" dirty="0"/>
                        <a:t>Potato with Cheese, Beans, Tuna and coleslaw.</a:t>
                      </a:r>
                    </a:p>
                    <a:p>
                      <a:pPr algn="ctr"/>
                      <a:endParaRPr lang="en-US" sz="1600" dirty="0"/>
                    </a:p>
                    <a:p>
                      <a:pPr algn="ctr"/>
                      <a:r>
                        <a:rPr lang="en-US" sz="1600" dirty="0" smtClean="0"/>
                        <a:t>*</a:t>
                      </a:r>
                      <a:endParaRPr lang="en-US" sz="1600" dirty="0"/>
                    </a:p>
                    <a:p>
                      <a:pPr algn="ctr"/>
                      <a:r>
                        <a:rPr lang="en-US" sz="1600" dirty="0" smtClean="0"/>
                        <a:t>Lemon </a:t>
                      </a:r>
                      <a:r>
                        <a:rPr lang="en-US" sz="1600" dirty="0"/>
                        <a:t>Sponge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 smtClean="0"/>
                    </a:p>
                    <a:p>
                      <a:pPr algn="ctr"/>
                      <a:r>
                        <a:rPr lang="en-US" sz="1600" dirty="0" smtClean="0"/>
                        <a:t> Chicken or Quorn  Nuggets</a:t>
                      </a:r>
                      <a:endParaRPr lang="en-US" sz="1600" dirty="0"/>
                    </a:p>
                    <a:p>
                      <a:pPr algn="ctr"/>
                      <a:r>
                        <a:rPr lang="en-US" sz="1600" dirty="0" smtClean="0"/>
                        <a:t>Herby</a:t>
                      </a:r>
                      <a:r>
                        <a:rPr lang="en-US" sz="1600" baseline="0" dirty="0" smtClean="0"/>
                        <a:t> Diced </a:t>
                      </a:r>
                    </a:p>
                    <a:p>
                      <a:pPr algn="ctr"/>
                      <a:r>
                        <a:rPr lang="en-US" sz="1600" baseline="0" dirty="0" smtClean="0"/>
                        <a:t>potato</a:t>
                      </a:r>
                      <a:endParaRPr lang="en-US" sz="1600" dirty="0"/>
                    </a:p>
                    <a:p>
                      <a:pPr algn="ctr"/>
                      <a:r>
                        <a:rPr lang="en-US" sz="1600" dirty="0"/>
                        <a:t>Sweetcorn</a:t>
                      </a:r>
                    </a:p>
                    <a:p>
                      <a:pPr algn="ctr"/>
                      <a:r>
                        <a:rPr lang="en-US" sz="1600" dirty="0" smtClean="0"/>
                        <a:t>*</a:t>
                      </a:r>
                      <a:endParaRPr lang="en-US" sz="1600" dirty="0"/>
                    </a:p>
                    <a:p>
                      <a:pPr algn="ctr"/>
                      <a:r>
                        <a:rPr lang="en-US" sz="1600" dirty="0"/>
                        <a:t>Angel Delight</a:t>
                      </a:r>
                      <a:endParaRPr lang="en-GB" sz="1600" dirty="0"/>
                    </a:p>
                    <a:p>
                      <a:pPr algn="ctr"/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 smtClean="0"/>
                    </a:p>
                    <a:p>
                      <a:pPr algn="ctr"/>
                      <a:r>
                        <a:rPr lang="en-US" sz="1600" dirty="0" smtClean="0"/>
                        <a:t>Roast </a:t>
                      </a:r>
                      <a:r>
                        <a:rPr lang="en-US" sz="1600" dirty="0"/>
                        <a:t>Turkey,</a:t>
                      </a:r>
                    </a:p>
                    <a:p>
                      <a:pPr algn="ctr"/>
                      <a:r>
                        <a:rPr lang="en-US" sz="1600" dirty="0"/>
                        <a:t>Roast Potatoes,</a:t>
                      </a:r>
                    </a:p>
                    <a:p>
                      <a:pPr algn="ctr"/>
                      <a:r>
                        <a:rPr lang="en-US" sz="1600" dirty="0"/>
                        <a:t>Stuffing, Carrots,</a:t>
                      </a:r>
                    </a:p>
                    <a:p>
                      <a:pPr algn="ctr"/>
                      <a:r>
                        <a:rPr lang="en-US" sz="1600" dirty="0"/>
                        <a:t>Cabbage and Gravy</a:t>
                      </a:r>
                    </a:p>
                    <a:p>
                      <a:pPr algn="ctr"/>
                      <a:r>
                        <a:rPr lang="en-US" sz="1600" dirty="0" smtClean="0"/>
                        <a:t>*</a:t>
                      </a:r>
                      <a:endParaRPr lang="en-US" sz="1600" dirty="0"/>
                    </a:p>
                    <a:p>
                      <a:pPr algn="ctr"/>
                      <a:r>
                        <a:rPr lang="en-US" sz="1600" dirty="0"/>
                        <a:t>Cake of the day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 smtClean="0"/>
                    </a:p>
                    <a:p>
                      <a:pPr algn="ctr"/>
                      <a:r>
                        <a:rPr lang="en-US" sz="1600" dirty="0" smtClean="0"/>
                        <a:t>Pasta Bolognaise</a:t>
                      </a:r>
                    </a:p>
                    <a:p>
                      <a:pPr algn="ctr"/>
                      <a:r>
                        <a:rPr lang="en-US" sz="1600" dirty="0" smtClean="0"/>
                        <a:t>with</a:t>
                      </a:r>
                      <a:endParaRPr lang="en-US" sz="1600" dirty="0"/>
                    </a:p>
                    <a:p>
                      <a:pPr algn="ctr"/>
                      <a:r>
                        <a:rPr lang="en-US" sz="1600" dirty="0"/>
                        <a:t>Garlic Bread</a:t>
                      </a:r>
                    </a:p>
                    <a:p>
                      <a:pPr algn="ctr"/>
                      <a:r>
                        <a:rPr lang="en-US" sz="1600" dirty="0" smtClean="0"/>
                        <a:t>broccoli</a:t>
                      </a:r>
                      <a:endParaRPr lang="en-US" sz="1600" dirty="0"/>
                    </a:p>
                    <a:p>
                      <a:pPr algn="ctr"/>
                      <a:endParaRPr lang="en-US" sz="1600" dirty="0"/>
                    </a:p>
                    <a:p>
                      <a:pPr algn="ctr"/>
                      <a:r>
                        <a:rPr lang="en-US" sz="1600" dirty="0" smtClean="0"/>
                        <a:t>*</a:t>
                      </a:r>
                      <a:endParaRPr lang="en-US" sz="1600" dirty="0"/>
                    </a:p>
                    <a:p>
                      <a:pPr algn="ctr"/>
                      <a:r>
                        <a:rPr lang="en-US" sz="1600" dirty="0" smtClean="0"/>
                        <a:t>Pancakes</a:t>
                      </a:r>
                      <a:endParaRPr lang="en-US" sz="1600" dirty="0"/>
                    </a:p>
                    <a:p>
                      <a:pPr algn="ctr"/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Fish and Chips</a:t>
                      </a:r>
                    </a:p>
                    <a:p>
                      <a:pPr algn="ctr"/>
                      <a:r>
                        <a:rPr lang="en-US" sz="1600" dirty="0" smtClean="0"/>
                        <a:t>or</a:t>
                      </a:r>
                      <a:endParaRPr lang="en-US" sz="1600" dirty="0"/>
                    </a:p>
                    <a:p>
                      <a:pPr algn="ctr"/>
                      <a:r>
                        <a:rPr lang="en-US" sz="1600" dirty="0"/>
                        <a:t>Salmon Nuggets</a:t>
                      </a:r>
                    </a:p>
                    <a:p>
                      <a:pPr algn="ctr"/>
                      <a:r>
                        <a:rPr lang="en-US" sz="1600" dirty="0"/>
                        <a:t>Baked </a:t>
                      </a:r>
                      <a:r>
                        <a:rPr lang="en-US" sz="1600" dirty="0" smtClean="0"/>
                        <a:t>beans</a:t>
                      </a:r>
                    </a:p>
                    <a:p>
                      <a:pPr algn="ctr"/>
                      <a:r>
                        <a:rPr lang="en-US" sz="1600" dirty="0" smtClean="0"/>
                        <a:t> </a:t>
                      </a:r>
                      <a:r>
                        <a:rPr lang="en-US" sz="1600" dirty="0"/>
                        <a:t>peas</a:t>
                      </a:r>
                    </a:p>
                    <a:p>
                      <a:pPr algn="ctr"/>
                      <a:r>
                        <a:rPr lang="en-US" sz="1600" dirty="0" smtClean="0"/>
                        <a:t>*</a:t>
                      </a:r>
                      <a:endParaRPr lang="en-US" sz="1600" dirty="0"/>
                    </a:p>
                    <a:p>
                      <a:pPr algn="ctr"/>
                      <a:r>
                        <a:rPr lang="en-US" sz="1600" dirty="0"/>
                        <a:t>Fresh Fruit &amp; Ice Cream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562668"/>
                  </a:ext>
                </a:extLst>
              </a:tr>
              <a:tr h="2496854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Week 2</a:t>
                      </a:r>
                    </a:p>
                    <a:p>
                      <a:pPr algn="ctr"/>
                      <a:endParaRPr lang="en-US" sz="1600" b="1" dirty="0"/>
                    </a:p>
                    <a:p>
                      <a:pPr algn="ctr"/>
                      <a:r>
                        <a:rPr lang="en-US" sz="1600" dirty="0"/>
                        <a:t>13/09/2021</a:t>
                      </a:r>
                    </a:p>
                    <a:p>
                      <a:pPr algn="ctr"/>
                      <a:r>
                        <a:rPr lang="en-US" sz="1600" dirty="0"/>
                        <a:t>27/09/2021</a:t>
                      </a:r>
                    </a:p>
                    <a:p>
                      <a:pPr algn="ctr"/>
                      <a:r>
                        <a:rPr lang="en-US" sz="1600" dirty="0"/>
                        <a:t>11/10/2021</a:t>
                      </a:r>
                    </a:p>
                    <a:p>
                      <a:pPr algn="ctr"/>
                      <a:r>
                        <a:rPr lang="en-US" sz="1600" dirty="0"/>
                        <a:t>01/11/2021</a:t>
                      </a:r>
                    </a:p>
                    <a:p>
                      <a:pPr algn="ctr"/>
                      <a:r>
                        <a:rPr lang="en-US" sz="1600" dirty="0"/>
                        <a:t>15/11/2021</a:t>
                      </a:r>
                    </a:p>
                    <a:p>
                      <a:pPr algn="ctr"/>
                      <a:r>
                        <a:rPr lang="en-US" sz="1600" dirty="0"/>
                        <a:t>29/11/2021</a:t>
                      </a:r>
                    </a:p>
                    <a:p>
                      <a:pPr algn="ctr"/>
                      <a:r>
                        <a:rPr lang="en-US" sz="1600" dirty="0"/>
                        <a:t>13/12/2021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 smtClean="0"/>
                    </a:p>
                    <a:p>
                      <a:pPr algn="ctr"/>
                      <a:r>
                        <a:rPr lang="en-US" sz="1600" dirty="0" smtClean="0"/>
                        <a:t>Margherita </a:t>
                      </a:r>
                      <a:r>
                        <a:rPr lang="en-US" sz="1600" dirty="0"/>
                        <a:t>Pizza</a:t>
                      </a:r>
                    </a:p>
                    <a:p>
                      <a:pPr algn="ctr"/>
                      <a:r>
                        <a:rPr lang="en-US" sz="1600" dirty="0" smtClean="0"/>
                        <a:t>with </a:t>
                      </a:r>
                    </a:p>
                    <a:p>
                      <a:pPr algn="ctr"/>
                      <a:r>
                        <a:rPr lang="en-US" sz="1600" dirty="0" smtClean="0"/>
                        <a:t>Wedges</a:t>
                      </a:r>
                      <a:r>
                        <a:rPr lang="en-US" sz="1600" baseline="0" dirty="0"/>
                        <a:t> </a:t>
                      </a:r>
                      <a:r>
                        <a:rPr lang="en-US" sz="1600" dirty="0" smtClean="0"/>
                        <a:t>Salad</a:t>
                      </a:r>
                      <a:endParaRPr lang="en-US" sz="1600" dirty="0"/>
                    </a:p>
                    <a:p>
                      <a:pPr algn="ctr"/>
                      <a:r>
                        <a:rPr lang="en-US" sz="1600" dirty="0"/>
                        <a:t>Coleslaw </a:t>
                      </a:r>
                      <a:r>
                        <a:rPr lang="en-US" sz="1600" dirty="0" smtClean="0"/>
                        <a:t>sweetcorn</a:t>
                      </a:r>
                      <a:endParaRPr lang="en-US" sz="1600" dirty="0"/>
                    </a:p>
                    <a:p>
                      <a:pPr algn="ctr"/>
                      <a:endParaRPr lang="en-US" sz="1600" dirty="0"/>
                    </a:p>
                    <a:p>
                      <a:pPr algn="ctr"/>
                      <a:r>
                        <a:rPr lang="en-US" sz="1600" dirty="0" smtClean="0"/>
                        <a:t>*</a:t>
                      </a:r>
                    </a:p>
                    <a:p>
                      <a:pPr algn="ctr"/>
                      <a:r>
                        <a:rPr lang="en-US" sz="1600" dirty="0" smtClean="0"/>
                        <a:t>Shortbread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 smtClean="0"/>
                    </a:p>
                    <a:p>
                      <a:pPr algn="ctr"/>
                      <a:r>
                        <a:rPr lang="en-US" sz="1600" dirty="0" smtClean="0"/>
                        <a:t>Chicken or Quorn </a:t>
                      </a:r>
                      <a:r>
                        <a:rPr lang="en-US" sz="1600" baseline="0" dirty="0" smtClean="0"/>
                        <a:t> Curry and Rice</a:t>
                      </a:r>
                      <a:endParaRPr lang="en-US" sz="1600" dirty="0"/>
                    </a:p>
                    <a:p>
                      <a:pPr algn="ctr"/>
                      <a:r>
                        <a:rPr lang="en-US" sz="1600" dirty="0" smtClean="0"/>
                        <a:t>Naan</a:t>
                      </a:r>
                      <a:r>
                        <a:rPr lang="en-US" sz="1600" baseline="0" dirty="0" smtClean="0"/>
                        <a:t> Bread</a:t>
                      </a:r>
                      <a:endParaRPr lang="en-US" sz="1600" dirty="0" smtClean="0"/>
                    </a:p>
                    <a:p>
                      <a:pPr algn="ctr"/>
                      <a:r>
                        <a:rPr lang="en-US" sz="1600" dirty="0" smtClean="0"/>
                        <a:t>Broccoli</a:t>
                      </a:r>
                      <a:endParaRPr lang="en-US" sz="1600" baseline="0" dirty="0" smtClean="0"/>
                    </a:p>
                    <a:p>
                      <a:pPr algn="ctr"/>
                      <a:endParaRPr lang="en-US" sz="1600" dirty="0"/>
                    </a:p>
                    <a:p>
                      <a:pPr algn="ctr"/>
                      <a:r>
                        <a:rPr lang="en-US" sz="1600" dirty="0" smtClean="0"/>
                        <a:t>*</a:t>
                      </a:r>
                      <a:endParaRPr lang="en-US" sz="1600" dirty="0"/>
                    </a:p>
                    <a:p>
                      <a:pPr algn="ctr"/>
                      <a:r>
                        <a:rPr lang="en-GB" sz="1600" dirty="0" smtClean="0"/>
                        <a:t>Jelly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 smtClean="0"/>
                    </a:p>
                    <a:p>
                      <a:pPr algn="ctr"/>
                      <a:r>
                        <a:rPr lang="en-US" sz="1600" dirty="0" smtClean="0"/>
                        <a:t>Roast </a:t>
                      </a:r>
                      <a:r>
                        <a:rPr lang="en-US" sz="1600" dirty="0"/>
                        <a:t>Turkey,</a:t>
                      </a:r>
                    </a:p>
                    <a:p>
                      <a:pPr algn="ctr"/>
                      <a:r>
                        <a:rPr lang="en-US" sz="1600" dirty="0"/>
                        <a:t>Roast Potatoes,</a:t>
                      </a:r>
                    </a:p>
                    <a:p>
                      <a:pPr algn="ctr"/>
                      <a:r>
                        <a:rPr lang="en-US" sz="1600" dirty="0"/>
                        <a:t>Stuffing, Carrots,</a:t>
                      </a:r>
                    </a:p>
                    <a:p>
                      <a:pPr algn="ctr"/>
                      <a:r>
                        <a:rPr lang="en-US" sz="1600" dirty="0"/>
                        <a:t>Cabbage and Gravy</a:t>
                      </a:r>
                    </a:p>
                    <a:p>
                      <a:pPr algn="ctr"/>
                      <a:r>
                        <a:rPr lang="en-GB" sz="1600" dirty="0" smtClean="0"/>
                        <a:t>*</a:t>
                      </a:r>
                      <a:endParaRPr lang="en-GB" sz="1600" dirty="0"/>
                    </a:p>
                    <a:p>
                      <a:pPr algn="ctr"/>
                      <a:r>
                        <a:rPr lang="en-GB" sz="1600" dirty="0"/>
                        <a:t>Mixed Fruit crumble &amp; custard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 smtClean="0"/>
                    </a:p>
                    <a:p>
                      <a:pPr algn="ctr"/>
                      <a:r>
                        <a:rPr lang="en-US" sz="1600" dirty="0" smtClean="0"/>
                        <a:t>Chicken</a:t>
                      </a:r>
                      <a:r>
                        <a:rPr lang="en-US" sz="1600" baseline="0" dirty="0" smtClean="0"/>
                        <a:t> or Quorn fillet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/>
                        <a:t>in a </a:t>
                      </a:r>
                      <a:r>
                        <a:rPr lang="en-US" sz="1600" dirty="0" smtClean="0"/>
                        <a:t>bun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dirty="0" smtClean="0"/>
                        <a:t>with</a:t>
                      </a:r>
                      <a:endParaRPr lang="en-US" sz="1600" dirty="0"/>
                    </a:p>
                    <a:p>
                      <a:pPr algn="ctr"/>
                      <a:r>
                        <a:rPr lang="en-US" sz="1600" dirty="0"/>
                        <a:t>Salad &amp; coleslaw</a:t>
                      </a:r>
                    </a:p>
                    <a:p>
                      <a:pPr algn="ctr"/>
                      <a:r>
                        <a:rPr lang="en-US" sz="1600" smtClean="0"/>
                        <a:t>Potato wedges</a:t>
                      </a:r>
                      <a:endParaRPr lang="en-US" sz="1600" dirty="0"/>
                    </a:p>
                    <a:p>
                      <a:pPr algn="ctr"/>
                      <a:r>
                        <a:rPr lang="en-US" sz="1600" dirty="0" smtClean="0"/>
                        <a:t>*</a:t>
                      </a:r>
                      <a:endParaRPr lang="en-US" sz="1600" dirty="0"/>
                    </a:p>
                    <a:p>
                      <a:pPr algn="ctr"/>
                      <a:r>
                        <a:rPr lang="en-US" sz="1600" dirty="0" smtClean="0"/>
                        <a:t> </a:t>
                      </a:r>
                    </a:p>
                    <a:p>
                      <a:pPr algn="ctr"/>
                      <a:r>
                        <a:rPr lang="en-US" sz="1600" dirty="0" smtClean="0"/>
                        <a:t>Cake </a:t>
                      </a:r>
                      <a:r>
                        <a:rPr lang="en-US" sz="1600" dirty="0"/>
                        <a:t>of the day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 smtClean="0"/>
                    </a:p>
                    <a:p>
                      <a:pPr algn="ctr"/>
                      <a:r>
                        <a:rPr lang="en-US" sz="1600" dirty="0" smtClean="0"/>
                        <a:t>Fish </a:t>
                      </a:r>
                      <a:r>
                        <a:rPr lang="en-US" sz="1600" dirty="0"/>
                        <a:t>and Chips</a:t>
                      </a:r>
                    </a:p>
                    <a:p>
                      <a:pPr algn="ctr"/>
                      <a:r>
                        <a:rPr lang="en-US" sz="1600" dirty="0" smtClean="0"/>
                        <a:t>or</a:t>
                      </a:r>
                      <a:endParaRPr lang="en-US" sz="1600" dirty="0"/>
                    </a:p>
                    <a:p>
                      <a:pPr algn="ctr"/>
                      <a:r>
                        <a:rPr lang="en-US" sz="1600" dirty="0"/>
                        <a:t>Salmon Nuggets</a:t>
                      </a:r>
                    </a:p>
                    <a:p>
                      <a:pPr algn="ctr"/>
                      <a:r>
                        <a:rPr lang="en-US" sz="1600" dirty="0"/>
                        <a:t>Baked </a:t>
                      </a:r>
                      <a:r>
                        <a:rPr lang="en-US" sz="1600" dirty="0" smtClean="0"/>
                        <a:t>beans</a:t>
                      </a:r>
                    </a:p>
                    <a:p>
                      <a:pPr algn="ctr"/>
                      <a:r>
                        <a:rPr lang="en-US" sz="1600" dirty="0" smtClean="0"/>
                        <a:t> peas</a:t>
                      </a:r>
                    </a:p>
                    <a:p>
                      <a:pPr algn="ctr"/>
                      <a:r>
                        <a:rPr lang="en-US" sz="1600" dirty="0" smtClean="0"/>
                        <a:t>*</a:t>
                      </a:r>
                      <a:endParaRPr lang="en-US" sz="1600" dirty="0"/>
                    </a:p>
                    <a:p>
                      <a:pPr algn="ctr"/>
                      <a:r>
                        <a:rPr lang="en-US" sz="1600" dirty="0" smtClean="0"/>
                        <a:t>Fresh </a:t>
                      </a:r>
                      <a:r>
                        <a:rPr lang="en-US" sz="1600" dirty="0"/>
                        <a:t>Fruit &amp; Ice Cream</a:t>
                      </a:r>
                    </a:p>
                    <a:p>
                      <a:pPr algn="ctr"/>
                      <a:endParaRPr lang="en-GB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2057268"/>
                  </a:ext>
                </a:extLst>
              </a:tr>
              <a:tr h="603626">
                <a:tc gridSpan="6"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en-US" sz="1800" dirty="0" smtClean="0"/>
                        <a:t>                         Available </a:t>
                      </a:r>
                      <a:r>
                        <a:rPr lang="en-US" sz="1800" dirty="0"/>
                        <a:t>daily freshly baked bread, salads, fresh fruit, natural yoghurt, </a:t>
                      </a:r>
                      <a:r>
                        <a:rPr lang="en-US" sz="1800" dirty="0" smtClean="0"/>
                        <a:t>fruit </a:t>
                      </a:r>
                      <a:r>
                        <a:rPr lang="en-US" sz="1800" dirty="0"/>
                        <a:t>yoghurt and milk</a:t>
                      </a:r>
                      <a:endParaRPr lang="en-GB" sz="1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9498097"/>
                  </a:ext>
                </a:extLst>
              </a:tr>
            </a:tbl>
          </a:graphicData>
        </a:graphic>
      </p:graphicFrame>
      <p:pic>
        <p:nvPicPr>
          <p:cNvPr id="3" name="Picture 2" descr="Public Domain Clip Art Image | Fast Food, Lunch-Dinner ...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1589" y="4985474"/>
            <a:ext cx="444136" cy="396424"/>
          </a:xfrm>
          <a:prstGeom prst="rect">
            <a:avLst/>
          </a:prstGeom>
        </p:spPr>
      </p:pic>
      <p:pic>
        <p:nvPicPr>
          <p:cNvPr id="5" name="Picture 4" descr="Free vector graphic: Pizza, Fast, Food, Slice, Cheese ...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9520" y="5665371"/>
            <a:ext cx="574765" cy="531039"/>
          </a:xfrm>
          <a:prstGeom prst="rect">
            <a:avLst/>
          </a:prstGeom>
        </p:spPr>
      </p:pic>
      <p:pic>
        <p:nvPicPr>
          <p:cNvPr id="7" name="Picture 6" descr="Ice Cream Parlor Birthday Invitation ALL COLORS"/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54509">
            <a:off x="9343078" y="5678385"/>
            <a:ext cx="779503" cy="505012"/>
          </a:xfrm>
          <a:prstGeom prst="rect">
            <a:avLst/>
          </a:prstGeom>
        </p:spPr>
      </p:pic>
      <p:pic>
        <p:nvPicPr>
          <p:cNvPr id="10" name="Picture 9" descr="Broccoli PNG Transparent Images | PNG All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327583">
            <a:off x="2486463" y="3256964"/>
            <a:ext cx="515644" cy="648899"/>
          </a:xfrm>
          <a:prstGeom prst="rect">
            <a:avLst/>
          </a:prstGeom>
        </p:spPr>
      </p:pic>
      <p:pic>
        <p:nvPicPr>
          <p:cNvPr id="11" name="Picture 10" descr="Free Stock Photo 2103 cartoon fish | freeimageslive"/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276647">
            <a:off x="11037641" y="3325838"/>
            <a:ext cx="500633" cy="474485"/>
          </a:xfrm>
          <a:prstGeom prst="rect">
            <a:avLst/>
          </a:prstGeom>
        </p:spPr>
      </p:pic>
      <p:pic>
        <p:nvPicPr>
          <p:cNvPr id="13" name="Picture 12" descr="Pasta PNG"/>
          <p:cNvPicPr>
            <a:picLocks noChangeAspect="1"/>
          </p:cNvPicPr>
          <p:nvPr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5844" y="3167005"/>
            <a:ext cx="515626" cy="542846"/>
          </a:xfrm>
          <a:prstGeom prst="rect">
            <a:avLst/>
          </a:prstGeom>
        </p:spPr>
      </p:pic>
      <p:pic>
        <p:nvPicPr>
          <p:cNvPr id="15" name="Picture 14" descr="Apple Fruit Food · Free image on Pixabay"/>
          <p:cNvPicPr>
            <a:picLocks noChangeAspect="1"/>
          </p:cNvPicPr>
          <p:nvPr/>
        </p:nvPicPr>
        <p:blipFill>
          <a:blip r:embed="rId8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427848">
            <a:off x="10815424" y="6316515"/>
            <a:ext cx="564139" cy="479064"/>
          </a:xfrm>
          <a:prstGeom prst="rect">
            <a:avLst/>
          </a:prstGeom>
        </p:spPr>
      </p:pic>
      <p:pic>
        <p:nvPicPr>
          <p:cNvPr id="16" name="Picture 15" descr="Grape PNG Transparent Images | PNG All"/>
          <p:cNvPicPr>
            <a:picLocks noChangeAspect="1"/>
          </p:cNvPicPr>
          <p:nvPr/>
        </p:nvPicPr>
        <p:blipFill>
          <a:blip r:embed="rId9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562289">
            <a:off x="454261" y="6229653"/>
            <a:ext cx="767874" cy="652788"/>
          </a:xfrm>
          <a:prstGeom prst="rect">
            <a:avLst/>
          </a:prstGeom>
        </p:spPr>
      </p:pic>
      <p:pic>
        <p:nvPicPr>
          <p:cNvPr id="18" name="Picture 17" descr="File:Food-Jelly.svg - Wikimedia Commons"/>
          <p:cNvPicPr>
            <a:picLocks noChangeAspect="1"/>
          </p:cNvPicPr>
          <p:nvPr/>
        </p:nvPicPr>
        <p:blipFill>
          <a:blip r:embed="rId10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00527">
            <a:off x="5814061" y="3312503"/>
            <a:ext cx="506810" cy="607354"/>
          </a:xfrm>
          <a:prstGeom prst="rect">
            <a:avLst/>
          </a:prstGeom>
        </p:spPr>
      </p:pic>
      <p:pic>
        <p:nvPicPr>
          <p:cNvPr id="19" name="Picture 18" descr="Carrots » 3 Style Life"/>
          <p:cNvPicPr>
            <a:picLocks noChangeAspect="1"/>
          </p:cNvPicPr>
          <p:nvPr/>
        </p:nvPicPr>
        <p:blipFill>
          <a:blip r:embed="rId11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8485" y="119904"/>
            <a:ext cx="642068" cy="663868"/>
          </a:xfrm>
          <a:prstGeom prst="rect">
            <a:avLst/>
          </a:prstGeom>
        </p:spPr>
      </p:pic>
      <p:pic>
        <p:nvPicPr>
          <p:cNvPr id="21" name="Picture 20" descr="Salad 3"/>
          <p:cNvPicPr>
            <a:picLocks noChangeAspect="1"/>
          </p:cNvPicPr>
          <p:nvPr/>
        </p:nvPicPr>
        <p:blipFill>
          <a:blip r:embed="rId1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266" y="1"/>
            <a:ext cx="989969" cy="7837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52608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226</TotalTime>
  <Words>197</Words>
  <Application>Microsoft Office PowerPoint</Application>
  <PresentationFormat>Widescreen</PresentationFormat>
  <Paragraphs>97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WHITCHURCH SCHOOL CATERING  September 2021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Mark Plummer</dc:creator>
  <cp:lastModifiedBy>CHornsby</cp:lastModifiedBy>
  <cp:revision>20</cp:revision>
  <cp:lastPrinted>2021-07-13T11:24:40Z</cp:lastPrinted>
  <dcterms:created xsi:type="dcterms:W3CDTF">2021-07-11T15:11:05Z</dcterms:created>
  <dcterms:modified xsi:type="dcterms:W3CDTF">2021-10-12T13:25:38Z</dcterms:modified>
</cp:coreProperties>
</file>